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pict" ContentType="image/pict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vml" ContentType="application/vnd.openxmlformats-officedocument.vmlDrawin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128016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93" d="100"/>
          <a:sy n="93" d="100"/>
        </p:scale>
        <p:origin x="-160" y="-120"/>
      </p:cViewPr>
      <p:guideLst>
        <p:guide orient="horz" pos="244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414484"/>
            <a:ext cx="10881360" cy="1666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206906"/>
            <a:ext cx="4031615" cy="44223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206906"/>
            <a:ext cx="11885930" cy="44223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994488"/>
            <a:ext cx="10881360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294276"/>
            <a:ext cx="10881360" cy="170021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1209040"/>
            <a:ext cx="7958772" cy="3420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1" y="1209040"/>
            <a:ext cx="7958773" cy="3420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1739795"/>
            <a:ext cx="5656263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2464859"/>
            <a:ext cx="5656263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1739795"/>
            <a:ext cx="5658485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2464859"/>
            <a:ext cx="5658485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09456"/>
            <a:ext cx="4211638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09458"/>
            <a:ext cx="7156450" cy="6633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626448"/>
            <a:ext cx="4211638" cy="5316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1"/>
            <a:ext cx="7680960" cy="6423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9"/>
            <a:ext cx="768096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3"/>
            <a:ext cx="7680960" cy="9121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13561"/>
            <a:ext cx="115214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7203865"/>
            <a:ext cx="29870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2A346-B58C-2F4F-8756-FB084917F04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7203865"/>
            <a:ext cx="40538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203865"/>
            <a:ext cx="29870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5ED66-D605-3D4B-867D-34A0BD493E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!OLE_LINK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1-13 at 12.14.28 AM.p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0268" y="125613"/>
            <a:ext cx="12499848" cy="7589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911705" y="1274781"/>
          <a:ext cx="8623160" cy="6361049"/>
        </p:xfrm>
        <a:graphic>
          <a:graphicData uri="http://schemas.openxmlformats.org/presentationml/2006/ole">
            <p:oleObj spid="_x0000_s14338" name="Document" r:id="rId3" imgW="5029200" imgH="3987800" progId="Word.Document.12">
              <p:link updateAutomatic="1"/>
            </p:oleObj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152400"/>
            <a:ext cx="9144000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Color the Map as we are learning about </a:t>
            </a:r>
            <a:r>
              <a:rPr lang="en-US" b="1" smtClean="0"/>
              <a:t>each Biome:</a:t>
            </a:r>
          </a:p>
          <a:p>
            <a:r>
              <a:rPr lang="en-US" b="1" dirty="0"/>
              <a:t>Directions</a:t>
            </a:r>
            <a:r>
              <a:rPr lang="en-US" dirty="0"/>
              <a:t>: Using the colors shown in the maps throughout the lesson 8.3 (pg 297-303), color the key and then use the key to color the areas on the map of the world in order to </a:t>
            </a:r>
            <a:r>
              <a:rPr lang="en-US" b="1" dirty="0"/>
              <a:t>locate</a:t>
            </a:r>
            <a:r>
              <a:rPr lang="en-US" dirty="0"/>
              <a:t> each biome.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56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!OLE_LINK3</vt:lpstr>
      <vt:lpstr>Slide 1</vt:lpstr>
      <vt:lpstr>Slide 2</vt:lpstr>
    </vt:vector>
  </TitlesOfParts>
  <Company>Home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Caterina Braun</dc:creator>
  <cp:lastModifiedBy>Caterina Braun</cp:lastModifiedBy>
  <cp:revision>2</cp:revision>
  <cp:lastPrinted>2017-01-13T12:07:19Z</cp:lastPrinted>
  <dcterms:created xsi:type="dcterms:W3CDTF">2017-01-13T06:14:51Z</dcterms:created>
  <dcterms:modified xsi:type="dcterms:W3CDTF">2017-01-13T12:07:46Z</dcterms:modified>
</cp:coreProperties>
</file>