
<file path=[Content_Types].xml><?xml version="1.0" encoding="utf-8"?>
<Types xmlns="http://schemas.openxmlformats.org/package/2006/content-types">
  <Override PartName="/ppt/slides/slide18.xml" ContentType="application/vnd.openxmlformats-officedocument.presentationml.slide+xml"/>
  <Override PartName="/ppt/slideLayouts/slideLayout15.xml" ContentType="application/vnd.openxmlformats-officedocument.presentationml.slideLayout+xml"/>
  <Override PartName="/ppt/slideLayouts/slideLayout23.xml" ContentType="application/vnd.openxmlformats-officedocument.presentationml.slideLayout+xml"/>
  <Override PartName="/ppt/slides/slide9.xml" ContentType="application/vnd.openxmlformats-officedocument.presentationml.slide+xml"/>
  <Default Extension="emf" ContentType="image/x-emf"/>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tags/tag1.xml" ContentType="application/vnd.openxmlformats-officedocument.presentationml.tags+xml"/>
  <Override PartName="/ppt/slides/slide1.xml" ContentType="application/vnd.openxmlformats-officedocument.presentationml.slide+xml"/>
  <Override PartName="/ppt/notesMasters/notesMaster1.xml" ContentType="application/vnd.openxmlformats-officedocument.presentationml.notesMaster+xml"/>
  <Override PartName="/ppt/slideMasters/slideMaster2.xml" ContentType="application/vnd.openxmlformats-officedocument.presentationml.slideMaster+xml"/>
  <Default Extension="jpeg" ContentType="image/jpeg"/>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slideLayouts/slideLayout16.xml" ContentType="application/vnd.openxmlformats-officedocument.presentationml.slideLayout+xml"/>
  <Override PartName="/ppt/tableStyles.xml" ContentType="application/vnd.openxmlformats-officedocument.presentationml.tableStyles+xml"/>
  <Override PartName="/ppt/slideLayouts/slideLayout24.xml" ContentType="application/vnd.openxmlformats-officedocument.presentationml.slideLayout+xml"/>
  <Override PartName="/ppt/slides/slide15.xml" ContentType="application/vnd.openxmlformats-officedocument.presentationml.slide+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theme/theme3.xml" ContentType="application/vnd.openxmlformats-officedocument.theme+xml"/>
  <Override PartName="/ppt/slideLayouts/slideLayout2.xml" ContentType="application/vnd.openxmlformats-officedocument.presentationml.slideLayout+xml"/>
  <Default Extension="png" ContentType="image/png"/>
  <Override PartName="/ppt/slideLayouts/slideLayout17.xml" ContentType="application/vnd.openxmlformats-officedocument.presentationml.slideLayout+xml"/>
  <Override PartName="/ppt/slideLayouts/slideLayout25.xml" ContentType="application/vnd.openxmlformats-officedocument.presentationml.slideLayout+xml"/>
  <Default Extension="gif" ContentType="image/gif"/>
  <Override PartName="/ppt/slides/slide16.xml" ContentType="application/vnd.openxmlformats-officedocument.presentationml.slide+xml"/>
  <Override PartName="/ppt/slideLayouts/slideLayout13.xml" ContentType="application/vnd.openxmlformats-officedocument.presentationml.slideLayout+xml"/>
  <Override PartName="/ppt/slideLayouts/slideLayout21.xml" ContentType="application/vnd.openxmlformats-officedocument.presentationml.slideLayout+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slideLayouts/slideLayout18.xml" ContentType="application/vnd.openxmlformats-officedocument.presentationml.slideLayout+xml"/>
  <Override PartName="/ppt/slides/slide20.xml" ContentType="application/vnd.openxmlformats-officedocument.presentationml.slide+xml"/>
  <Override PartName="/ppt/slideLayouts/slideLayout26.xml" ContentType="application/vnd.openxmlformats-officedocument.presentationml.slideLayout+xml"/>
  <Override PartName="/ppt/slides/slide17.xml" ContentType="application/vnd.openxmlformats-officedocument.presentationml.slide+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Layouts/slideLayout19.xml" ContentType="application/vnd.openxmlformats-officedocument.presentationml.slideLayout+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72" r:id="rId1"/>
    <p:sldMasterId id="2147483676" r:id="rId2"/>
  </p:sldMasterIdLst>
  <p:notesMasterIdLst>
    <p:notesMasterId r:id="rId23"/>
  </p:notesMasterIdLst>
  <p:sldIdLst>
    <p:sldId id="7831" r:id="rId3"/>
    <p:sldId id="7832" r:id="rId4"/>
    <p:sldId id="7193" r:id="rId5"/>
    <p:sldId id="7746" r:id="rId6"/>
    <p:sldId id="7738" r:id="rId7"/>
    <p:sldId id="7826" r:id="rId8"/>
    <p:sldId id="4744" r:id="rId9"/>
    <p:sldId id="6135" r:id="rId10"/>
    <p:sldId id="7368" r:id="rId11"/>
    <p:sldId id="7409" r:id="rId12"/>
    <p:sldId id="7408" r:id="rId13"/>
    <p:sldId id="7803" r:id="rId14"/>
    <p:sldId id="4747" r:id="rId15"/>
    <p:sldId id="7759" r:id="rId16"/>
    <p:sldId id="4749" r:id="rId17"/>
    <p:sldId id="7802" r:id="rId18"/>
    <p:sldId id="7366" r:id="rId19"/>
    <p:sldId id="7629" r:id="rId20"/>
    <p:sldId id="7379" r:id="rId21"/>
    <p:sldId id="7380" r:id="rId22"/>
  </p:sldIdLst>
  <p:sldSz cx="9144000" cy="6858000" type="screen4x3"/>
  <p:notesSz cx="6858000" cy="9144000"/>
  <p:custDataLst>
    <p:tags r:id="rId25"/>
  </p:custDataLst>
  <p:defaultTextStyle>
    <a:defPPr>
      <a:defRPr lang="en-US"/>
    </a:defPPr>
    <a:lvl1pPr algn="ctr" rtl="0" eaLnBrk="0" fontAlgn="base" hangingPunct="0">
      <a:spcBef>
        <a:spcPct val="0"/>
      </a:spcBef>
      <a:spcAft>
        <a:spcPct val="0"/>
      </a:spcAft>
      <a:defRPr sz="4800" kern="1200">
        <a:solidFill>
          <a:schemeClr val="tx1"/>
        </a:solidFill>
        <a:latin typeface="Verdana" pitchFamily="34" charset="0"/>
        <a:ea typeface="+mn-ea"/>
        <a:cs typeface="+mn-cs"/>
      </a:defRPr>
    </a:lvl1pPr>
    <a:lvl2pPr marL="457200" algn="ctr" rtl="0" eaLnBrk="0" fontAlgn="base" hangingPunct="0">
      <a:spcBef>
        <a:spcPct val="0"/>
      </a:spcBef>
      <a:spcAft>
        <a:spcPct val="0"/>
      </a:spcAft>
      <a:defRPr sz="4800" kern="1200">
        <a:solidFill>
          <a:schemeClr val="tx1"/>
        </a:solidFill>
        <a:latin typeface="Verdana" pitchFamily="34" charset="0"/>
        <a:ea typeface="+mn-ea"/>
        <a:cs typeface="+mn-cs"/>
      </a:defRPr>
    </a:lvl2pPr>
    <a:lvl3pPr marL="914400" algn="ctr" rtl="0" eaLnBrk="0" fontAlgn="base" hangingPunct="0">
      <a:spcBef>
        <a:spcPct val="0"/>
      </a:spcBef>
      <a:spcAft>
        <a:spcPct val="0"/>
      </a:spcAft>
      <a:defRPr sz="4800" kern="1200">
        <a:solidFill>
          <a:schemeClr val="tx1"/>
        </a:solidFill>
        <a:latin typeface="Verdana" pitchFamily="34" charset="0"/>
        <a:ea typeface="+mn-ea"/>
        <a:cs typeface="+mn-cs"/>
      </a:defRPr>
    </a:lvl3pPr>
    <a:lvl4pPr marL="1371600" algn="ctr" rtl="0" eaLnBrk="0" fontAlgn="base" hangingPunct="0">
      <a:spcBef>
        <a:spcPct val="0"/>
      </a:spcBef>
      <a:spcAft>
        <a:spcPct val="0"/>
      </a:spcAft>
      <a:defRPr sz="4800" kern="1200">
        <a:solidFill>
          <a:schemeClr val="tx1"/>
        </a:solidFill>
        <a:latin typeface="Verdana" pitchFamily="34" charset="0"/>
        <a:ea typeface="+mn-ea"/>
        <a:cs typeface="+mn-cs"/>
      </a:defRPr>
    </a:lvl4pPr>
    <a:lvl5pPr marL="1828800" algn="ctr" rtl="0" eaLnBrk="0" fontAlgn="base" hangingPunct="0">
      <a:spcBef>
        <a:spcPct val="0"/>
      </a:spcBef>
      <a:spcAft>
        <a:spcPct val="0"/>
      </a:spcAft>
      <a:defRPr sz="4800" kern="1200">
        <a:solidFill>
          <a:schemeClr val="tx1"/>
        </a:solidFill>
        <a:latin typeface="Verdana" pitchFamily="34" charset="0"/>
        <a:ea typeface="+mn-ea"/>
        <a:cs typeface="+mn-cs"/>
      </a:defRPr>
    </a:lvl5pPr>
    <a:lvl6pPr marL="2286000" algn="l" defTabSz="914400" rtl="0" eaLnBrk="1" latinLnBrk="0" hangingPunct="1">
      <a:defRPr sz="4800" kern="1200">
        <a:solidFill>
          <a:schemeClr val="tx1"/>
        </a:solidFill>
        <a:latin typeface="Verdana" pitchFamily="34" charset="0"/>
        <a:ea typeface="+mn-ea"/>
        <a:cs typeface="+mn-cs"/>
      </a:defRPr>
    </a:lvl6pPr>
    <a:lvl7pPr marL="2743200" algn="l" defTabSz="914400" rtl="0" eaLnBrk="1" latinLnBrk="0" hangingPunct="1">
      <a:defRPr sz="4800" kern="1200">
        <a:solidFill>
          <a:schemeClr val="tx1"/>
        </a:solidFill>
        <a:latin typeface="Verdana" pitchFamily="34" charset="0"/>
        <a:ea typeface="+mn-ea"/>
        <a:cs typeface="+mn-cs"/>
      </a:defRPr>
    </a:lvl7pPr>
    <a:lvl8pPr marL="3200400" algn="l" defTabSz="914400" rtl="0" eaLnBrk="1" latinLnBrk="0" hangingPunct="1">
      <a:defRPr sz="4800" kern="1200">
        <a:solidFill>
          <a:schemeClr val="tx1"/>
        </a:solidFill>
        <a:latin typeface="Verdana" pitchFamily="34" charset="0"/>
        <a:ea typeface="+mn-ea"/>
        <a:cs typeface="+mn-cs"/>
      </a:defRPr>
    </a:lvl8pPr>
    <a:lvl9pPr marL="3657600" algn="l" defTabSz="914400" rtl="0" eaLnBrk="1" latinLnBrk="0" hangingPunct="1">
      <a:defRPr sz="4800" kern="1200">
        <a:solidFill>
          <a:schemeClr val="tx1"/>
        </a:solidFill>
        <a:latin typeface="Verdana" pitchFamily="34" charset="0"/>
        <a:ea typeface="+mn-ea"/>
        <a:cs typeface="+mn-cs"/>
      </a:defRPr>
    </a:lvl9pPr>
  </p:defaultTextStyle>
  <p:extLst>
    <p:ext uri="{EFAFB233-063F-42B5-8137-9DF3F51BA10A}">
      <p15:sldGuideLst xmlns:mc="http://schemas.openxmlformats.org/markup-compatibility/2006" xmlns:mv="urn:schemas-microsoft-com:mac:vml" xmlns:p15="http://schemas.microsoft.com/office/powerpoint/2012/main" xmlns:p="http://schemas.openxmlformats.org/presentationml/2006/main" xmlns:r="http://schemas.openxmlformats.org/officeDocument/2006/relationships" xmlns:a="http://schemas.openxmlformats.org/drawingml/2006/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CC99FF"/>
    <a:srgbClr val="9999FF"/>
    <a:srgbClr val="996633"/>
    <a:srgbClr val="FF66CC"/>
    <a:srgbClr val="FFCC99"/>
    <a:srgbClr val="66FFFF"/>
    <a:srgbClr val="99FFCC"/>
    <a:srgbClr val="FF66FF"/>
    <a:srgbClr val="CCCCFF"/>
    <a:srgbClr val="FFFFCC"/>
  </p:clrMru>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mc="http://schemas.openxmlformats.org/markup-compatibility/2006" xmlns:mv="urn:schemas-microsoft-com:mac:vml" xmlns:p15="http://schemas.microsoft.com/office/powerpoint/2012/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vertBarState="maximized">
    <p:restoredLeft sz="14420" autoAdjust="0"/>
    <p:restoredTop sz="92374" autoAdjust="0"/>
  </p:normalViewPr>
  <p:slideViewPr>
    <p:cSldViewPr>
      <p:cViewPr varScale="1">
        <p:scale>
          <a:sx n="105" d="100"/>
          <a:sy n="105" d="100"/>
        </p:scale>
        <p:origin x="-264"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tags" Target="tags/tag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3486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atin typeface="Arial" charset="0"/>
              </a:defRPr>
            </a:lvl1pPr>
          </a:lstStyle>
          <a:p>
            <a:pPr>
              <a:defRPr/>
            </a:pPr>
            <a:endParaRPr lang="en-US"/>
          </a:p>
        </p:txBody>
      </p:sp>
      <p:sp>
        <p:nvSpPr>
          <p:cNvPr id="13486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9830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13486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486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atin typeface="Arial" charset="0"/>
              </a:defRPr>
            </a:lvl1pPr>
          </a:lstStyle>
          <a:p>
            <a:pPr>
              <a:defRPr/>
            </a:pPr>
            <a:endParaRPr lang="en-US"/>
          </a:p>
        </p:txBody>
      </p:sp>
      <p:sp>
        <p:nvSpPr>
          <p:cNvPr id="13486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FBE84A0A-45FA-4DFA-B9D8-F012FAE363A9}" type="slidenum">
              <a:rPr lang="en-US"/>
              <a:pPr>
                <a:defRPr/>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2554722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59875" cy="6858000"/>
            <a:chOff x="0" y="0"/>
            <a:chExt cx="5770" cy="4320"/>
          </a:xfrm>
        </p:grpSpPr>
        <p:sp>
          <p:nvSpPr>
            <p:cNvPr id="5"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a:defRPr/>
              </a:pPr>
              <a:endParaRPr lang="en-US"/>
            </a:p>
          </p:txBody>
        </p:sp>
        <p:sp>
          <p:nvSpPr>
            <p:cNvPr id="6"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nchor="ctr"/>
            <a:lstStyle/>
            <a:p>
              <a:endParaRPr lang="en-US"/>
            </a:p>
          </p:txBody>
        </p:sp>
        <p:sp>
          <p:nvSpPr>
            <p:cNvPr id="7"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nchor="ctr"/>
            <a:lstStyle/>
            <a:p>
              <a:endParaRPr lang="en-US"/>
            </a:p>
          </p:txBody>
        </p:sp>
        <p:sp>
          <p:nvSpPr>
            <p:cNvPr id="8" name="Rectangle 6"/>
            <p:cNvSpPr>
              <a:spLocks noChangeArrowheads="1"/>
            </p:cNvSpPr>
            <p:nvPr userDrawn="1"/>
          </p:nvSpPr>
          <p:spPr bwMode="hidden">
            <a:xfrm>
              <a:off x="2256" y="0"/>
              <a:ext cx="240" cy="4320"/>
            </a:xfrm>
            <a:prstGeom prst="rect">
              <a:avLst/>
            </a:prstGeom>
            <a:solidFill>
              <a:schemeClr val="bg1"/>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nchor="ctr"/>
            <a:lstStyle/>
            <a:p>
              <a:endParaRPr lang="en-US"/>
            </a:p>
          </p:txBody>
        </p:sp>
        <p:sp>
          <p:nvSpPr>
            <p:cNvPr id="9"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nchor="ctr"/>
            <a:lstStyle/>
            <a:p>
              <a:endParaRPr lang="en-US"/>
            </a:p>
          </p:txBody>
        </p:sp>
        <p:sp>
          <p:nvSpPr>
            <p:cNvPr id="10"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nchor="ctr"/>
            <a:lstStyle/>
            <a:p>
              <a:endParaRPr lang="en-US"/>
            </a:p>
          </p:txBody>
        </p:sp>
        <p:sp>
          <p:nvSpPr>
            <p:cNvPr id="11"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12"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13"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nchor="ctr"/>
            <a:lstStyle/>
            <a:p>
              <a:endParaRPr lang="en-US"/>
            </a:p>
          </p:txBody>
        </p:sp>
        <p:sp>
          <p:nvSpPr>
            <p:cNvPr id="14"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nchor="ctr"/>
            <a:lstStyle/>
            <a:p>
              <a:endParaRPr lang="en-US"/>
            </a:p>
          </p:txBody>
        </p:sp>
        <p:sp>
          <p:nvSpPr>
            <p:cNvPr id="15" name="Rectangle 13"/>
            <p:cNvSpPr>
              <a:spLocks noChangeArrowheads="1"/>
            </p:cNvSpPr>
            <p:nvPr userDrawn="1"/>
          </p:nvSpPr>
          <p:spPr bwMode="hidden">
            <a:xfrm>
              <a:off x="1248" y="0"/>
              <a:ext cx="144" cy="4320"/>
            </a:xfrm>
            <a:prstGeom prst="rect">
              <a:avLst/>
            </a:prstGeom>
            <a:solidFill>
              <a:schemeClr val="bg2"/>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nchor="ctr"/>
            <a:lstStyle/>
            <a:p>
              <a:endParaRPr lang="en-US"/>
            </a:p>
          </p:txBody>
        </p:sp>
        <p:sp>
          <p:nvSpPr>
            <p:cNvPr id="16" name="Rectangle 14"/>
            <p:cNvSpPr>
              <a:spLocks noChangeArrowheads="1"/>
            </p:cNvSpPr>
            <p:nvPr userDrawn="1"/>
          </p:nvSpPr>
          <p:spPr bwMode="hidden">
            <a:xfrm>
              <a:off x="3300" y="0"/>
              <a:ext cx="252" cy="4320"/>
            </a:xfrm>
            <a:prstGeom prst="rect">
              <a:avLst/>
            </a:prstGeom>
            <a:solidFill>
              <a:schemeClr val="bg2"/>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nchor="ctr"/>
            <a:lstStyle/>
            <a:p>
              <a:endParaRPr lang="en-US"/>
            </a:p>
          </p:txBody>
        </p:sp>
        <p:sp>
          <p:nvSpPr>
            <p:cNvPr id="17"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18"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nchor="ctr"/>
            <a:lstStyle/>
            <a:p>
              <a:endParaRPr lang="en-US"/>
            </a:p>
          </p:txBody>
        </p:sp>
        <p:sp>
          <p:nvSpPr>
            <p:cNvPr id="19"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20"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nchor="ctr"/>
            <a:lstStyle/>
            <a:p>
              <a:endParaRPr lang="en-US"/>
            </a:p>
          </p:txBody>
        </p:sp>
        <p:sp>
          <p:nvSpPr>
            <p:cNvPr id="21"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22"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nchor="ctr"/>
            <a:lstStyle/>
            <a:p>
              <a:endParaRPr lang="en-US"/>
            </a:p>
          </p:txBody>
        </p:sp>
        <p:sp>
          <p:nvSpPr>
            <p:cNvPr id="23"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nchor="ctr"/>
            <a:lstStyle/>
            <a:p>
              <a:endParaRPr lang="en-US"/>
            </a:p>
          </p:txBody>
        </p:sp>
        <p:sp>
          <p:nvSpPr>
            <p:cNvPr id="24"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50195"/>
              </a:schemeClr>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prstDash val="solid"/>
                  <a:round/>
                  <a:headEnd/>
                  <a:tailEnd/>
                </a14:hiddenLine>
              </a:ext>
            </a:extLst>
          </p:spPr>
          <p:txBody>
            <a:bodyPr/>
            <a:lstStyle/>
            <a:p>
              <a:endParaRPr lang="en-US"/>
            </a:p>
          </p:txBody>
        </p:sp>
        <p:sp>
          <p:nvSpPr>
            <p:cNvPr id="25"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a:defRPr/>
              </a:pPr>
              <a:endParaRPr lang="en-US"/>
            </a:p>
          </p:txBody>
        </p:sp>
      </p:grpSp>
      <p:sp>
        <p:nvSpPr>
          <p:cNvPr id="7496728" name="Rectangle 24"/>
          <p:cNvSpPr>
            <a:spLocks noGrp="1" noChangeArrowheads="1"/>
          </p:cNvSpPr>
          <p:nvPr>
            <p:ph type="ctrTitle" sz="quarter"/>
          </p:nvPr>
        </p:nvSpPr>
        <p:spPr>
          <a:xfrm>
            <a:off x="685800" y="1600200"/>
            <a:ext cx="7772400" cy="1828800"/>
          </a:xfrm>
        </p:spPr>
        <p:txBody>
          <a:bodyPr/>
          <a:lstStyle>
            <a:lvl1pPr>
              <a:defRPr/>
            </a:lvl1pPr>
          </a:lstStyle>
          <a:p>
            <a:r>
              <a:rPr lang="en-US"/>
              <a:t>Click to edit Master title style</a:t>
            </a:r>
          </a:p>
        </p:txBody>
      </p:sp>
      <p:sp>
        <p:nvSpPr>
          <p:cNvPr id="7496729" name="Rectangle 2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26" name="Rectangle 26"/>
          <p:cNvSpPr>
            <a:spLocks noGrp="1" noChangeArrowheads="1"/>
          </p:cNvSpPr>
          <p:nvPr>
            <p:ph type="dt" sz="quarter" idx="10"/>
          </p:nvPr>
        </p:nvSpPr>
        <p:spPr>
          <a:xfrm>
            <a:off x="457200" y="6243638"/>
            <a:ext cx="2133600" cy="457200"/>
          </a:xfrm>
        </p:spPr>
        <p:txBody>
          <a:bodyPr/>
          <a:lstStyle>
            <a:lvl1pPr>
              <a:defRPr/>
            </a:lvl1pPr>
          </a:lstStyle>
          <a:p>
            <a:pPr>
              <a:defRPr/>
            </a:pPr>
            <a:endParaRPr lang="en-US"/>
          </a:p>
        </p:txBody>
      </p:sp>
      <p:sp>
        <p:nvSpPr>
          <p:cNvPr id="27" name="Rectangle 27"/>
          <p:cNvSpPr>
            <a:spLocks noGrp="1" noChangeArrowheads="1"/>
          </p:cNvSpPr>
          <p:nvPr>
            <p:ph type="ftr" sz="quarter" idx="11"/>
          </p:nvPr>
        </p:nvSpPr>
        <p:spPr/>
        <p:txBody>
          <a:bodyPr/>
          <a:lstStyle>
            <a:lvl1pPr>
              <a:defRPr/>
            </a:lvl1pPr>
          </a:lstStyle>
          <a:p>
            <a:pPr>
              <a:defRPr/>
            </a:pPr>
            <a:endParaRPr lang="en-US"/>
          </a:p>
        </p:txBody>
      </p:sp>
      <p:sp>
        <p:nvSpPr>
          <p:cNvPr id="28" name="Rectangle 28"/>
          <p:cNvSpPr>
            <a:spLocks noGrp="1" noChangeArrowheads="1"/>
          </p:cNvSpPr>
          <p:nvPr>
            <p:ph type="sldNum" sz="quarter" idx="12"/>
          </p:nvPr>
        </p:nvSpPr>
        <p:spPr/>
        <p:txBody>
          <a:bodyPr/>
          <a:lstStyle>
            <a:lvl1pPr>
              <a:defRPr/>
            </a:lvl1pPr>
          </a:lstStyle>
          <a:p>
            <a:pPr>
              <a:defRPr/>
            </a:pPr>
            <a:fld id="{DDE7A019-FF7B-4141-9393-385C66E7BA34}" type="slidenum">
              <a:rPr lang="en-US"/>
              <a:pPr>
                <a:defRPr/>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04243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26DA2389-4CA5-4E07-AB99-49BAAD1F8CFA}"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722364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56318CDE-DEB1-45C7-B4F5-AC1C63FAEDAD}"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209001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A96264F7-0CCA-4E34-A9A1-9B00A4EE22E9}"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11025069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30D465-4D75-4855-B4EE-3642CC26E1A7}" type="slidenum">
              <a:rPr lang="en-US"/>
              <a:pPr>
                <a:defRPr/>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95083331"/>
      </p:ext>
    </p:extLst>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FE2671-A0EE-469D-9F84-46B5275DE7F3}" type="slidenum">
              <a:rPr lang="en-US"/>
              <a:pPr>
                <a:defRPr/>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5840528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454F09-A926-4AF7-8B73-37F639003C6A}" type="slidenum">
              <a:rPr lang="en-US"/>
              <a:pPr>
                <a:defRPr/>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74250683"/>
      </p:ext>
    </p:extLst>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DCF7B31-88A7-4565-B1FA-AD659BDDC279}" type="slidenum">
              <a:rPr lang="en-US"/>
              <a:pPr>
                <a:defRPr/>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32177181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88C40B0-9A6B-4182-B728-4FAA35E16AA8}" type="slidenum">
              <a:rPr lang="en-US"/>
              <a:pPr>
                <a:defRPr/>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607208540"/>
      </p:ext>
    </p:extLst>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B32E6E5-064E-4E16-9DE6-26A8B49A0E36}" type="slidenum">
              <a:rPr lang="en-US"/>
              <a:pPr>
                <a:defRPr/>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57598289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311F2B4-060D-469F-B5B9-B5F4C0DE2CC3}" type="slidenum">
              <a:rPr lang="en-US"/>
              <a:pPr>
                <a:defRPr/>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00636866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958C7892-EF92-4C1C-AAB7-52EC869006F8}"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17629383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5E1EAEB-64E2-42D9-9D31-54BCE5D375D0}" type="slidenum">
              <a:rPr lang="en-US"/>
              <a:pPr>
                <a:defRPr/>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246888069"/>
      </p:ext>
    </p:extLst>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6928728-3373-4A66-9822-DE08B33909C3}" type="slidenum">
              <a:rPr lang="en-US"/>
              <a:pPr>
                <a:defRPr/>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896130956"/>
      </p:ext>
    </p:extLst>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414829-12E6-4C0B-823C-78AF2383D1E9}" type="slidenum">
              <a:rPr lang="en-US"/>
              <a:pPr>
                <a:defRPr/>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910915186"/>
      </p:ext>
    </p:extLst>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9F1A711-D3C7-461D-8571-512AA145F2A8}" type="slidenum">
              <a:rPr lang="en-US"/>
              <a:pPr>
                <a:defRPr/>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961412144"/>
      </p:ext>
    </p:extLst>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3EC5012-0C7C-4837-B2CE-7F8B1A52F6BF}" type="slidenum">
              <a:rPr lang="en-US"/>
              <a:pPr>
                <a:defRPr/>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86995184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DC1D2129-5EA5-486C-B8D6-5578E880F867}" type="slidenum">
              <a:rPr lang="en-US"/>
              <a:pPr>
                <a:defRPr/>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72824134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19794A0-BA69-434A-91BC-129487D97573}" type="slidenum">
              <a:rPr lang="en-US"/>
              <a:pPr>
                <a:defRPr/>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508614899"/>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95EB5A20-73F4-4457-BF16-3459B8E6FD4F}"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41624410"/>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BF9101DF-8E83-4C8B-94B2-5F8CC07F9B08}"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457068199"/>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6"/>
          <p:cNvSpPr>
            <a:spLocks noGrp="1" noChangeArrowheads="1"/>
          </p:cNvSpPr>
          <p:nvPr>
            <p:ph type="ftr" sz="quarter" idx="10"/>
          </p:nvPr>
        </p:nvSpPr>
        <p:spPr>
          <a:ln/>
        </p:spPr>
        <p:txBody>
          <a:bodyPr/>
          <a:lstStyle>
            <a:lvl1pPr>
              <a:defRPr/>
            </a:lvl1pPr>
          </a:lstStyle>
          <a:p>
            <a:pPr>
              <a:defRPr/>
            </a:pPr>
            <a:endParaRPr lang="en-US"/>
          </a:p>
        </p:txBody>
      </p:sp>
      <p:sp>
        <p:nvSpPr>
          <p:cNvPr id="8" name="Rectangle 27"/>
          <p:cNvSpPr>
            <a:spLocks noGrp="1" noChangeArrowheads="1"/>
          </p:cNvSpPr>
          <p:nvPr>
            <p:ph type="sldNum" sz="quarter" idx="11"/>
          </p:nvPr>
        </p:nvSpPr>
        <p:spPr>
          <a:ln/>
        </p:spPr>
        <p:txBody>
          <a:bodyPr/>
          <a:lstStyle>
            <a:lvl1pPr>
              <a:defRPr/>
            </a:lvl1pPr>
          </a:lstStyle>
          <a:p>
            <a:pPr>
              <a:defRPr/>
            </a:pPr>
            <a:fld id="{AA47C1F7-04D3-404F-B805-310D5CA1BD3B}" type="slidenum">
              <a:rPr lang="en-US"/>
              <a:pPr>
                <a:defRPr/>
              </a:pPr>
              <a:t>‹#›</a:t>
            </a:fld>
            <a:endParaRPr lang="en-US"/>
          </a:p>
        </p:txBody>
      </p:sp>
      <p:sp>
        <p:nvSpPr>
          <p:cNvPr id="9"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83746419"/>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6"/>
          <p:cNvSpPr>
            <a:spLocks noGrp="1" noChangeArrowheads="1"/>
          </p:cNvSpPr>
          <p:nvPr>
            <p:ph type="ftr" sz="quarter" idx="10"/>
          </p:nvPr>
        </p:nvSpPr>
        <p:spPr>
          <a:ln/>
        </p:spPr>
        <p:txBody>
          <a:bodyPr/>
          <a:lstStyle>
            <a:lvl1pPr>
              <a:defRPr/>
            </a:lvl1pPr>
          </a:lstStyle>
          <a:p>
            <a:pPr>
              <a:defRPr/>
            </a:pPr>
            <a:endParaRPr lang="en-US"/>
          </a:p>
        </p:txBody>
      </p:sp>
      <p:sp>
        <p:nvSpPr>
          <p:cNvPr id="4" name="Rectangle 27"/>
          <p:cNvSpPr>
            <a:spLocks noGrp="1" noChangeArrowheads="1"/>
          </p:cNvSpPr>
          <p:nvPr>
            <p:ph type="sldNum" sz="quarter" idx="11"/>
          </p:nvPr>
        </p:nvSpPr>
        <p:spPr>
          <a:ln/>
        </p:spPr>
        <p:txBody>
          <a:bodyPr/>
          <a:lstStyle>
            <a:lvl1pPr>
              <a:defRPr/>
            </a:lvl1pPr>
          </a:lstStyle>
          <a:p>
            <a:pPr>
              <a:defRPr/>
            </a:pPr>
            <a:fld id="{DACA36D1-E799-4390-8524-6A5F7034573E}" type="slidenum">
              <a:rPr lang="en-US"/>
              <a:pPr>
                <a:defRPr/>
              </a:pPr>
              <a:t>‹#›</a:t>
            </a:fld>
            <a:endParaRPr lang="en-US"/>
          </a:p>
        </p:txBody>
      </p:sp>
      <p:sp>
        <p:nvSpPr>
          <p:cNvPr id="5"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827596901"/>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26"/>
          <p:cNvSpPr>
            <a:spLocks noGrp="1" noChangeArrowheads="1"/>
          </p:cNvSpPr>
          <p:nvPr>
            <p:ph type="ftr" sz="quarter" idx="10"/>
          </p:nvPr>
        </p:nvSpPr>
        <p:spPr>
          <a:ln/>
        </p:spPr>
        <p:txBody>
          <a:bodyPr/>
          <a:lstStyle>
            <a:lvl1pPr>
              <a:defRPr/>
            </a:lvl1pPr>
          </a:lstStyle>
          <a:p>
            <a:pPr>
              <a:defRPr/>
            </a:pPr>
            <a:endParaRPr lang="en-US"/>
          </a:p>
        </p:txBody>
      </p:sp>
      <p:sp>
        <p:nvSpPr>
          <p:cNvPr id="3" name="Rectangle 27"/>
          <p:cNvSpPr>
            <a:spLocks noGrp="1" noChangeArrowheads="1"/>
          </p:cNvSpPr>
          <p:nvPr>
            <p:ph type="sldNum" sz="quarter" idx="11"/>
          </p:nvPr>
        </p:nvSpPr>
        <p:spPr>
          <a:ln/>
        </p:spPr>
        <p:txBody>
          <a:bodyPr/>
          <a:lstStyle>
            <a:lvl1pPr>
              <a:defRPr/>
            </a:lvl1pPr>
          </a:lstStyle>
          <a:p>
            <a:pPr>
              <a:defRPr/>
            </a:pPr>
            <a:fld id="{9735D832-256A-4BF0-87DC-479D60C858DA}" type="slidenum">
              <a:rPr lang="en-US"/>
              <a:pPr>
                <a:defRPr/>
              </a:pPr>
              <a:t>‹#›</a:t>
            </a:fld>
            <a:endParaRPr lang="en-US"/>
          </a:p>
        </p:txBody>
      </p:sp>
      <p:sp>
        <p:nvSpPr>
          <p:cNvPr id="4"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4007787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86D10163-3906-41FD-816E-BE56DF384012}"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073590437"/>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8BFED19F-1F7F-4079-9966-4B853DA89DD2}"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00826063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slideLayout" Target="../slideLayouts/slideLayout25.xml"/><Relationship Id="rId14" Type="http://schemas.openxmlformats.org/officeDocument/2006/relationships/slideLayout" Target="../slideLayouts/slideLayout26.xml"/><Relationship Id="rId15"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59875" cy="6858000"/>
            <a:chOff x="0" y="0"/>
            <a:chExt cx="5770" cy="4320"/>
          </a:xfrm>
        </p:grpSpPr>
        <p:sp>
          <p:nvSpPr>
            <p:cNvPr id="7495683"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a:defRPr/>
              </a:pPr>
              <a:endParaRPr lang="en-US"/>
            </a:p>
          </p:txBody>
        </p:sp>
        <p:sp>
          <p:nvSpPr>
            <p:cNvPr id="1033"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nchor="ctr"/>
            <a:lstStyle/>
            <a:p>
              <a:endParaRPr lang="en-US"/>
            </a:p>
          </p:txBody>
        </p:sp>
        <p:sp>
          <p:nvSpPr>
            <p:cNvPr id="1034"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nchor="ctr"/>
            <a:lstStyle/>
            <a:p>
              <a:endParaRPr lang="en-US"/>
            </a:p>
          </p:txBody>
        </p:sp>
        <p:sp>
          <p:nvSpPr>
            <p:cNvPr id="1035" name="Rectangle 6"/>
            <p:cNvSpPr>
              <a:spLocks noChangeArrowheads="1"/>
            </p:cNvSpPr>
            <p:nvPr userDrawn="1"/>
          </p:nvSpPr>
          <p:spPr bwMode="hidden">
            <a:xfrm>
              <a:off x="2256" y="0"/>
              <a:ext cx="240" cy="4320"/>
            </a:xfrm>
            <a:prstGeom prst="rect">
              <a:avLst/>
            </a:prstGeom>
            <a:solidFill>
              <a:schemeClr val="bg1"/>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nchor="ctr"/>
            <a:lstStyle/>
            <a:p>
              <a:endParaRPr lang="en-US"/>
            </a:p>
          </p:txBody>
        </p:sp>
        <p:sp>
          <p:nvSpPr>
            <p:cNvPr id="1036"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nchor="ctr"/>
            <a:lstStyle/>
            <a:p>
              <a:endParaRPr lang="en-US"/>
            </a:p>
          </p:txBody>
        </p:sp>
        <p:sp>
          <p:nvSpPr>
            <p:cNvPr id="1037"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nchor="ctr"/>
            <a:lstStyle/>
            <a:p>
              <a:endParaRPr lang="en-US"/>
            </a:p>
          </p:txBody>
        </p:sp>
        <p:sp>
          <p:nvSpPr>
            <p:cNvPr id="7495689"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7495690"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1040"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nchor="ctr"/>
            <a:lstStyle/>
            <a:p>
              <a:endParaRPr lang="en-US"/>
            </a:p>
          </p:txBody>
        </p:sp>
        <p:sp>
          <p:nvSpPr>
            <p:cNvPr id="1041"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nchor="ctr"/>
            <a:lstStyle/>
            <a:p>
              <a:endParaRPr lang="en-US"/>
            </a:p>
          </p:txBody>
        </p:sp>
        <p:sp>
          <p:nvSpPr>
            <p:cNvPr id="1042" name="Rectangle 13"/>
            <p:cNvSpPr>
              <a:spLocks noChangeArrowheads="1"/>
            </p:cNvSpPr>
            <p:nvPr userDrawn="1"/>
          </p:nvSpPr>
          <p:spPr bwMode="hidden">
            <a:xfrm>
              <a:off x="1248" y="0"/>
              <a:ext cx="144" cy="4320"/>
            </a:xfrm>
            <a:prstGeom prst="rect">
              <a:avLst/>
            </a:prstGeom>
            <a:solidFill>
              <a:schemeClr val="bg2"/>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nchor="ctr"/>
            <a:lstStyle/>
            <a:p>
              <a:endParaRPr lang="en-US"/>
            </a:p>
          </p:txBody>
        </p:sp>
        <p:sp>
          <p:nvSpPr>
            <p:cNvPr id="1043" name="Rectangle 14"/>
            <p:cNvSpPr>
              <a:spLocks noChangeArrowheads="1"/>
            </p:cNvSpPr>
            <p:nvPr userDrawn="1"/>
          </p:nvSpPr>
          <p:spPr bwMode="hidden">
            <a:xfrm>
              <a:off x="3300" y="0"/>
              <a:ext cx="252" cy="4320"/>
            </a:xfrm>
            <a:prstGeom prst="rect">
              <a:avLst/>
            </a:prstGeom>
            <a:solidFill>
              <a:schemeClr val="bg2"/>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nchor="ctr"/>
            <a:lstStyle/>
            <a:p>
              <a:endParaRPr lang="en-US"/>
            </a:p>
          </p:txBody>
        </p:sp>
        <p:sp>
          <p:nvSpPr>
            <p:cNvPr id="7495695"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1045"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nchor="ctr"/>
            <a:lstStyle/>
            <a:p>
              <a:endParaRPr lang="en-US"/>
            </a:p>
          </p:txBody>
        </p:sp>
        <p:sp>
          <p:nvSpPr>
            <p:cNvPr id="7495697"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1047"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nchor="ctr"/>
            <a:lstStyle/>
            <a:p>
              <a:endParaRPr lang="en-US"/>
            </a:p>
          </p:txBody>
        </p:sp>
        <p:sp>
          <p:nvSpPr>
            <p:cNvPr id="7495699"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1049"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nchor="ctr"/>
            <a:lstStyle/>
            <a:p>
              <a:endParaRPr lang="en-US"/>
            </a:p>
          </p:txBody>
        </p:sp>
        <p:sp>
          <p:nvSpPr>
            <p:cNvPr id="1050"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nchor="ctr"/>
            <a:lstStyle/>
            <a:p>
              <a:endParaRPr lang="en-US"/>
            </a:p>
          </p:txBody>
        </p:sp>
        <p:sp>
          <p:nvSpPr>
            <p:cNvPr id="1051"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50195"/>
              </a:schemeClr>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prstDash val="solid"/>
                  <a:round/>
                  <a:headEnd/>
                  <a:tailEnd/>
                </a14:hiddenLine>
              </a:ext>
            </a:extLst>
          </p:spPr>
          <p:txBody>
            <a:bodyPr/>
            <a:lstStyle/>
            <a:p>
              <a:endParaRPr lang="en-US"/>
            </a:p>
          </p:txBody>
        </p:sp>
        <p:sp>
          <p:nvSpPr>
            <p:cNvPr id="7495703"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a:defRPr/>
              </a:pPr>
              <a:endParaRPr lang="en-US"/>
            </a:p>
          </p:txBody>
        </p:sp>
      </p:grpSp>
      <p:sp>
        <p:nvSpPr>
          <p:cNvPr id="7495704" name="Rectangle 24"/>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7495705" name="Rectangle 25"/>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495706" name="Rectangle 2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mn-lt"/>
              </a:defRPr>
            </a:lvl1pPr>
          </a:lstStyle>
          <a:p>
            <a:pPr>
              <a:defRPr/>
            </a:pPr>
            <a:endParaRPr lang="en-US"/>
          </a:p>
        </p:txBody>
      </p:sp>
      <p:sp>
        <p:nvSpPr>
          <p:cNvPr id="7495707" name="Rectangle 27"/>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latin typeface="+mn-lt"/>
              </a:defRPr>
            </a:lvl1pPr>
          </a:lstStyle>
          <a:p>
            <a:pPr>
              <a:defRPr/>
            </a:pPr>
            <a:fld id="{395568AC-AD33-4A12-899B-4CD00C98630A}" type="slidenum">
              <a:rPr lang="en-US"/>
              <a:pPr>
                <a:defRPr/>
              </a:pPr>
              <a:t>‹#›</a:t>
            </a:fld>
            <a:endParaRPr lang="en-US"/>
          </a:p>
        </p:txBody>
      </p:sp>
      <p:sp>
        <p:nvSpPr>
          <p:cNvPr id="7495708" name="Rectangle 2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000">
                <a:effectLst>
                  <a:outerShdw blurRad="38100" dist="38100" dir="2700000" algn="tl">
                    <a:srgbClr val="000000"/>
                  </a:outerShdw>
                </a:effectLst>
                <a:latin typeface="+mn-lt"/>
              </a:defRPr>
            </a:lvl1pPr>
          </a:lstStyle>
          <a:p>
            <a:pPr>
              <a:defRPr/>
            </a:pPr>
            <a:endParaRPr lang="en-US"/>
          </a:p>
        </p:txBody>
      </p:sp>
    </p:spTree>
  </p:cSld>
  <p:clrMap bg1="dk2" tx1="lt1" bg2="dk1" tx2="lt2" accent1="accent1" accent2="accent2" accent3="accent3" accent4="accent4" accent5="accent5" accent6="accent6" hlink="hlink" folHlink="folHlink"/>
  <p:sldLayoutIdLst>
    <p:sldLayoutId id="2147484156" r:id="rId1"/>
    <p:sldLayoutId id="2147484131" r:id="rId2"/>
    <p:sldLayoutId id="2147484132" r:id="rId3"/>
    <p:sldLayoutId id="2147484133" r:id="rId4"/>
    <p:sldLayoutId id="2147484134" r:id="rId5"/>
    <p:sldLayoutId id="2147484135" r:id="rId6"/>
    <p:sldLayoutId id="2147484136" r:id="rId7"/>
    <p:sldLayoutId id="2147484137" r:id="rId8"/>
    <p:sldLayoutId id="2147484138" r:id="rId9"/>
    <p:sldLayoutId id="2147484139" r:id="rId10"/>
    <p:sldLayoutId id="2147484140" r:id="rId11"/>
    <p:sldLayoutId id="2147484141" r:id="rId12"/>
  </p:sldLayoutIdLst>
  <p:timing>
    <p:tnLst>
      <p:par>
        <p:cTn id="1" dur="indefinite" restart="never" nodeType="tmRoot"/>
      </p:par>
    </p:tnLst>
  </p:timing>
  <p:txStyles>
    <p:titleStyle>
      <a:lvl1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l"/>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8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80000"/>
        <a:buFont typeface="Wingdings" pitchFamily="2" charset="2"/>
        <a:buChar char="l"/>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hlink"/>
        </a:buClr>
        <a:buSzPct val="8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8663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mn-lt"/>
              </a:defRPr>
            </a:lvl1pPr>
          </a:lstStyle>
          <a:p>
            <a:pPr>
              <a:defRPr/>
            </a:pPr>
            <a:endParaRPr lang="en-US"/>
          </a:p>
        </p:txBody>
      </p:sp>
      <p:sp>
        <p:nvSpPr>
          <p:cNvPr id="78663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78663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8BAEB867-D283-472A-9552-A8906AC919B2}"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142" r:id="rId1"/>
    <p:sldLayoutId id="2147484143" r:id="rId2"/>
    <p:sldLayoutId id="2147484144" r:id="rId3"/>
    <p:sldLayoutId id="2147484145" r:id="rId4"/>
    <p:sldLayoutId id="2147484146" r:id="rId5"/>
    <p:sldLayoutId id="2147484147" r:id="rId6"/>
    <p:sldLayoutId id="2147484148" r:id="rId7"/>
    <p:sldLayoutId id="2147484149" r:id="rId8"/>
    <p:sldLayoutId id="2147484150" r:id="rId9"/>
    <p:sldLayoutId id="2147484151" r:id="rId10"/>
    <p:sldLayoutId id="2147484152" r:id="rId11"/>
    <p:sldLayoutId id="2147484153" r:id="rId12"/>
    <p:sldLayoutId id="2147484154" r:id="rId13"/>
    <p:sldLayoutId id="2147484155" r:id="rId14"/>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jpeg"/><Relationship Id="rId3" Type="http://schemas.openxmlformats.org/officeDocument/2006/relationships/image" Target="../media/image2.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 Id="rId3"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 Id="rId3"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 Id="rId3"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 Id="rId3" Type="http://schemas.openxmlformats.org/officeDocument/2006/relationships/image" Target="../media/image16.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 Id="rId3" Type="http://schemas.openxmlformats.org/officeDocument/2006/relationships/image" Target="../media/image1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hyperlink" Target="http://www.srh.noaa.gov/jetstream/atmos/layers.htm" TargetMode="External"/><Relationship Id="rId4"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1.jpeg"/><Relationship Id="rId3"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19.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1796143"/>
            <a:ext cx="9144000" cy="5029200"/>
          </a:xfrm>
          <a:prstGeom prst="rect">
            <a:avLst/>
          </a:prstGeom>
          <a:noFill/>
          <a:ln w="9525" algn="ctr">
            <a:noFill/>
            <a:miter lim="800000"/>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5" name="Title 1"/>
          <p:cNvSpPr txBox="1">
            <a:spLocks/>
          </p:cNvSpPr>
          <p:nvPr/>
        </p:nvSpPr>
        <p:spPr>
          <a:xfrm>
            <a:off x="457200" y="-304800"/>
            <a:ext cx="8229600" cy="1143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Friday January 26</a:t>
            </a:r>
            <a:r>
              <a:rPr kumimoji="0" lang="en-US" sz="4400" b="0" i="0" u="none" strike="noStrike" kern="1200" cap="none" spc="0" normalizeH="0" baseline="30000" noProof="0" dirty="0" smtClean="0">
                <a:ln>
                  <a:noFill/>
                </a:ln>
                <a:solidFill>
                  <a:schemeClr val="tx1"/>
                </a:solidFill>
                <a:effectLst/>
                <a:uLnTx/>
                <a:uFillTx/>
                <a:latin typeface="+mj-lt"/>
                <a:ea typeface="+mj-ea"/>
                <a:cs typeface="+mj-cs"/>
              </a:rPr>
              <a:t>th</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 2017</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Content Placeholder 2"/>
          <p:cNvSpPr txBox="1">
            <a:spLocks/>
          </p:cNvSpPr>
          <p:nvPr/>
        </p:nvSpPr>
        <p:spPr>
          <a:xfrm>
            <a:off x="152400" y="533400"/>
            <a:ext cx="4419600" cy="4525963"/>
          </a:xfrm>
          <a:prstGeom prst="rect">
            <a:avLst/>
          </a:prstGeom>
        </p:spPr>
        <p:txBody>
          <a:bodyPr vert="horz" lIns="91440" tIns="45720" rIns="91440" bIns="45720" rtlCol="0">
            <a:noAutofit/>
          </a:bodyPr>
          <a:lstStyle/>
          <a:p>
            <a:pPr algn="l"/>
            <a:r>
              <a:rPr lang="en-US" sz="1800" b="1" dirty="0" smtClean="0"/>
              <a:t>DS</a:t>
            </a:r>
            <a:r>
              <a:rPr lang="en-US" sz="1800" dirty="0" smtClean="0"/>
              <a:t>: he diagram shows four layers of Earth’s atmosphere. It also has a line representing the changes in temperature from one layer to the next.  Use this information to identify which of the following correctly labels the layers represented by A, B, C, and D (from Earth moving upward) in the correct sequence.  </a:t>
            </a:r>
          </a:p>
          <a:p>
            <a:pPr algn="l"/>
            <a:r>
              <a:rPr lang="en-US" sz="1800" dirty="0" smtClean="0"/>
              <a:t> </a:t>
            </a:r>
          </a:p>
          <a:p>
            <a:pPr algn="l"/>
            <a:r>
              <a:rPr lang="en-US" sz="1800" b="1" dirty="0" smtClean="0"/>
              <a:t>A.</a:t>
            </a:r>
            <a:r>
              <a:rPr lang="en-US" sz="1800" dirty="0" smtClean="0"/>
              <a:t>  troposphere, stratosphere, mesosphere, thermosphere</a:t>
            </a:r>
          </a:p>
          <a:p>
            <a:pPr algn="l"/>
            <a:r>
              <a:rPr lang="en-US" sz="1800" dirty="0" smtClean="0"/>
              <a:t> </a:t>
            </a:r>
          </a:p>
          <a:p>
            <a:pPr algn="l"/>
            <a:r>
              <a:rPr lang="en-US" sz="1800" b="1" dirty="0" smtClean="0"/>
              <a:t>B.</a:t>
            </a:r>
            <a:r>
              <a:rPr lang="en-US" sz="1800" dirty="0" smtClean="0"/>
              <a:t>  thermosphere, mesosphere, stratosphere, troposphere</a:t>
            </a:r>
          </a:p>
          <a:p>
            <a:pPr algn="l"/>
            <a:r>
              <a:rPr lang="en-US" sz="1800" dirty="0" smtClean="0"/>
              <a:t> </a:t>
            </a:r>
          </a:p>
          <a:p>
            <a:pPr algn="l"/>
            <a:r>
              <a:rPr lang="en-US" sz="1800" b="1" dirty="0" smtClean="0"/>
              <a:t>C.</a:t>
            </a:r>
            <a:r>
              <a:rPr lang="en-US" sz="1800" dirty="0" smtClean="0"/>
              <a:t>  troposphere, mesosphere, thermosphere, troposphere</a:t>
            </a:r>
          </a:p>
          <a:p>
            <a:pPr algn="l"/>
            <a:r>
              <a:rPr lang="en-US" sz="1800" dirty="0" smtClean="0"/>
              <a:t> </a:t>
            </a:r>
          </a:p>
          <a:p>
            <a:pPr algn="l"/>
            <a:r>
              <a:rPr lang="en-US" sz="1800" b="1" dirty="0" smtClean="0"/>
              <a:t>D.</a:t>
            </a:r>
            <a:r>
              <a:rPr lang="en-US" sz="1800" dirty="0" smtClean="0"/>
              <a:t>  mesosphere, troposphere, thermosphere, stratosphere</a:t>
            </a:r>
            <a:endParaRPr lang="en-US" sz="1800" dirty="0"/>
          </a:p>
        </p:txBody>
      </p:sp>
      <p:pic>
        <p:nvPicPr>
          <p:cNvPr id="136194" name="Picture 2"/>
          <p:cNvPicPr>
            <a:picLocks noChangeAspect="1" noChangeArrowheads="1"/>
          </p:cNvPicPr>
          <p:nvPr/>
        </p:nvPicPr>
        <p:blipFill>
          <a:blip r:embed="rId3"/>
          <a:srcRect/>
          <a:stretch>
            <a:fillRect/>
          </a:stretch>
        </p:blipFill>
        <p:spPr bwMode="auto">
          <a:xfrm>
            <a:off x="4800600" y="830811"/>
            <a:ext cx="4267200" cy="5722389"/>
          </a:xfrm>
          <a:prstGeom prst="rect">
            <a:avLst/>
          </a:prstGeom>
          <a:noFill/>
          <a:ln w="9525">
            <a:noFill/>
            <a:miter lim="800000"/>
            <a:headEnd/>
            <a:tailEnd/>
          </a:ln>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6586201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49891" name="Rectangle 3"/>
          <p:cNvSpPr>
            <a:spLocks noGrp="1" noChangeArrowheads="1"/>
          </p:cNvSpPr>
          <p:nvPr>
            <p:ph type="body" idx="1"/>
          </p:nvPr>
        </p:nvSpPr>
        <p:spPr>
          <a:xfrm>
            <a:off x="457200" y="381000"/>
            <a:ext cx="8229600" cy="5715000"/>
          </a:xfrm>
        </p:spPr>
        <p:txBody>
          <a:bodyPr/>
          <a:lstStyle/>
          <a:p>
            <a:pPr eaLnBrk="1" hangingPunct="1">
              <a:buFont typeface="Wingdings" pitchFamily="2" charset="2"/>
              <a:buNone/>
              <a:defRPr/>
            </a:pPr>
            <a:r>
              <a:rPr lang="en-US" dirty="0" smtClean="0"/>
              <a:t>Troposphere: </a:t>
            </a:r>
            <a:r>
              <a:rPr lang="en-US" dirty="0" smtClean="0">
                <a:solidFill>
                  <a:srgbClr val="66FFFF"/>
                </a:solidFill>
              </a:rPr>
              <a:t>Weather occurs here.</a:t>
            </a:r>
          </a:p>
        </p:txBody>
      </p:sp>
      <p:sp>
        <p:nvSpPr>
          <p:cNvPr id="278531" name="Rectangle 5"/>
          <p:cNvSpPr>
            <a:spLocks noChangeArrowheads="1"/>
          </p:cNvSpPr>
          <p:nvPr/>
        </p:nvSpPr>
        <p:spPr bwMode="auto">
          <a:xfrm>
            <a:off x="6172200" y="6629400"/>
            <a:ext cx="2743200" cy="21431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lgn="ctr">
                <a:solidFill>
                  <a:srgbClr val="000000"/>
                </a:solidFill>
                <a:miter lim="800000"/>
                <a:headEnd/>
                <a:tailEnd/>
              </a14:hiddenLine>
            </a:ext>
          </a:extLst>
        </p:spPr>
        <p:txBody>
          <a:bodyPr>
            <a:spAutoFit/>
          </a:bodyPr>
          <a:lstStyle/>
          <a:p>
            <a:pPr algn="r"/>
            <a:r>
              <a:rPr lang="en-US" sz="800" b="1"/>
              <a:t>Copyright © 2010 Ryan P. Murphy</a:t>
            </a:r>
            <a:endParaRPr lang="en-US"/>
          </a:p>
        </p:txBody>
      </p:sp>
      <p:pic>
        <p:nvPicPr>
          <p:cNvPr id="278532" name="Picture 2"/>
          <p:cNvPicPr>
            <a:picLocks noChangeAspect="1" noChangeArrowheads="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28600" y="1066800"/>
            <a:ext cx="8686800" cy="5597525"/>
          </a:xfrm>
          <a:prstGeom prst="rect">
            <a:avLst/>
          </a:prstGeom>
          <a:noFill/>
          <a:ln w="57150" algn="ctr">
            <a:solidFill>
              <a:srgbClr val="000000"/>
            </a:solidFill>
            <a:miter lim="800000"/>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5" name="Rectangle 4"/>
          <p:cNvSpPr/>
          <p:nvPr/>
        </p:nvSpPr>
        <p:spPr>
          <a:xfrm>
            <a:off x="1447800" y="1295400"/>
            <a:ext cx="6386685"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Life occurs here</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050" name="AutoShape 2" descr="http://www.itsatrip.org/!UserFiles/content_photos/skyline_scenic/acvb_MOR_winter_birds.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www.itsatrip.org/!UserFiles/content_photos/skyline_scenic/acvb_MOR_winter_birds.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4" name="AutoShape 6" descr="Rio Grande and Sandia Mountains by www.morimotophotography.com - Albuquerque, New Mexico has the best year-round weather in the U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5" name="Picture 7"/>
          <p:cNvPicPr>
            <a:picLocks noChangeAspect="1" noChangeArrowheads="1"/>
          </p:cNvPicPr>
          <p:nvPr/>
        </p:nvPicPr>
        <p:blipFill>
          <a:blip r:embed="rId3" cstate="print"/>
          <a:srcRect/>
          <a:stretch>
            <a:fillRect/>
          </a:stretch>
        </p:blipFill>
        <p:spPr bwMode="auto">
          <a:xfrm>
            <a:off x="1371600" y="2133600"/>
            <a:ext cx="6629400" cy="3657600"/>
          </a:xfrm>
          <a:prstGeom prst="rect">
            <a:avLst/>
          </a:prstGeom>
          <a:noFill/>
          <a:ln w="38100">
            <a:solidFill>
              <a:schemeClr val="accent6"/>
            </a:solid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49891" name="Rectangle 3"/>
          <p:cNvSpPr>
            <a:spLocks noGrp="1" noChangeArrowheads="1"/>
          </p:cNvSpPr>
          <p:nvPr>
            <p:ph type="body" idx="1"/>
          </p:nvPr>
        </p:nvSpPr>
        <p:spPr>
          <a:xfrm>
            <a:off x="457200" y="381000"/>
            <a:ext cx="8229600" cy="5715000"/>
          </a:xfrm>
        </p:spPr>
        <p:txBody>
          <a:bodyPr/>
          <a:lstStyle/>
          <a:p>
            <a:pPr eaLnBrk="1" hangingPunct="1">
              <a:buFont typeface="Wingdings" pitchFamily="2" charset="2"/>
              <a:buNone/>
              <a:defRPr/>
            </a:pPr>
            <a:r>
              <a:rPr lang="en-US" dirty="0" smtClean="0"/>
              <a:t>Troposphere: </a:t>
            </a:r>
            <a:r>
              <a:rPr lang="en-US" dirty="0" smtClean="0">
                <a:solidFill>
                  <a:srgbClr val="66FFFF"/>
                </a:solidFill>
              </a:rPr>
              <a:t>Weather occurs here.</a:t>
            </a:r>
          </a:p>
        </p:txBody>
      </p:sp>
      <p:sp>
        <p:nvSpPr>
          <p:cNvPr id="278531" name="Rectangle 5"/>
          <p:cNvSpPr>
            <a:spLocks noChangeArrowheads="1"/>
          </p:cNvSpPr>
          <p:nvPr/>
        </p:nvSpPr>
        <p:spPr bwMode="auto">
          <a:xfrm>
            <a:off x="6172200" y="6629400"/>
            <a:ext cx="2743200" cy="21431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lgn="ctr">
                <a:solidFill>
                  <a:srgbClr val="000000"/>
                </a:solidFill>
                <a:miter lim="800000"/>
                <a:headEnd/>
                <a:tailEnd/>
              </a14:hiddenLine>
            </a:ext>
          </a:extLst>
        </p:spPr>
        <p:txBody>
          <a:bodyPr>
            <a:spAutoFit/>
          </a:bodyPr>
          <a:lstStyle/>
          <a:p>
            <a:pPr algn="r"/>
            <a:r>
              <a:rPr lang="en-US" sz="800" b="1"/>
              <a:t>Copyright © 2010 Ryan P. Murphy</a:t>
            </a:r>
            <a:endParaRPr lang="en-US"/>
          </a:p>
        </p:txBody>
      </p:sp>
      <p:pic>
        <p:nvPicPr>
          <p:cNvPr id="278532" name="Picture 2"/>
          <p:cNvPicPr>
            <a:picLocks noChangeAspect="1" noChangeArrowheads="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28600" y="1066800"/>
            <a:ext cx="8686800" cy="5597525"/>
          </a:xfrm>
          <a:prstGeom prst="rect">
            <a:avLst/>
          </a:prstGeom>
          <a:noFill/>
          <a:ln w="57150" algn="ctr">
            <a:solidFill>
              <a:srgbClr val="000000"/>
            </a:solidFill>
            <a:miter lim="800000"/>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5" name="Picture 4" descr="http://www.skycontrol.net/UserFiles/Image/BusinessGA_img/200611/200611embraer-finnair-190-jets.jpg"/>
          <p:cNvPicPr>
            <a:picLocks noChangeAspect="1" noChangeArrowheads="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62000" y="1219200"/>
            <a:ext cx="7772400" cy="2895600"/>
          </a:xfrm>
          <a:prstGeom prst="rect">
            <a:avLst/>
          </a:prstGeom>
          <a:noFill/>
          <a:ln w="76200">
            <a:solidFill>
              <a:schemeClr val="accent2"/>
            </a:solidFill>
            <a:miter lim="800000"/>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6" name="Rectangle 5"/>
          <p:cNvSpPr/>
          <p:nvPr/>
        </p:nvSpPr>
        <p:spPr>
          <a:xfrm>
            <a:off x="2057400" y="1295400"/>
            <a:ext cx="5833649" cy="923330"/>
          </a:xfrm>
          <a:prstGeom prst="rect">
            <a:avLst/>
          </a:prstGeom>
          <a:noFill/>
        </p:spPr>
        <p:txBody>
          <a:bodyPr wrap="non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Most air travel</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50915" name="Rectangle 3"/>
          <p:cNvSpPr>
            <a:spLocks noGrp="1" noChangeArrowheads="1"/>
          </p:cNvSpPr>
          <p:nvPr>
            <p:ph type="body" idx="1"/>
          </p:nvPr>
        </p:nvSpPr>
        <p:spPr>
          <a:xfrm>
            <a:off x="457200" y="152400"/>
            <a:ext cx="8229600" cy="5943600"/>
          </a:xfrm>
        </p:spPr>
        <p:txBody>
          <a:bodyPr/>
          <a:lstStyle/>
          <a:p>
            <a:pPr eaLnBrk="1" hangingPunct="1">
              <a:defRPr/>
            </a:pPr>
            <a:r>
              <a:rPr lang="en-US" dirty="0" smtClean="0"/>
              <a:t>Stratosphere: Ozone found here.</a:t>
            </a:r>
          </a:p>
        </p:txBody>
      </p:sp>
      <p:pic>
        <p:nvPicPr>
          <p:cNvPr id="279556" name="Picture 5" descr="http://www.unep.org/ozone/slideshow/images/ozone-cartoons_03_0001_jpg.jpg"/>
          <p:cNvPicPr>
            <a:picLocks noChangeAspect="1" noChangeArrowheads="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28600" y="838200"/>
            <a:ext cx="8915400" cy="5791200"/>
          </a:xfrm>
          <a:prstGeom prst="rect">
            <a:avLst/>
          </a:prstGeom>
          <a:noFill/>
          <a:ln w="76200">
            <a:solidFill>
              <a:schemeClr val="accent2"/>
            </a:solidFill>
            <a:miter lim="800000"/>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279557" name="Rectangle 6"/>
          <p:cNvSpPr>
            <a:spLocks noChangeArrowheads="1"/>
          </p:cNvSpPr>
          <p:nvPr/>
        </p:nvSpPr>
        <p:spPr bwMode="auto">
          <a:xfrm>
            <a:off x="6172200" y="6629400"/>
            <a:ext cx="2743200" cy="21431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lgn="ctr">
                <a:solidFill>
                  <a:srgbClr val="000000"/>
                </a:solidFill>
                <a:miter lim="800000"/>
                <a:headEnd/>
                <a:tailEnd/>
              </a14:hiddenLine>
            </a:ext>
          </a:extLst>
        </p:spPr>
        <p:txBody>
          <a:bodyPr>
            <a:spAutoFit/>
          </a:bodyPr>
          <a:lstStyle/>
          <a:p>
            <a:pPr algn="r"/>
            <a:r>
              <a:rPr lang="en-US" sz="800" b="1"/>
              <a:t>Copyright © 2010 Ryan P. Murphy</a:t>
            </a:r>
            <a:endParaRPr lang="en-US"/>
          </a:p>
        </p:txBody>
      </p:sp>
      <p:pic>
        <p:nvPicPr>
          <p:cNvPr id="5122" name="Picture 2" descr="http://www.jpl.nasa.gov/images/earth/climate/20130606/earth20130606c-full.jpg"/>
          <p:cNvPicPr>
            <a:picLocks noChangeAspect="1" noChangeArrowheads="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019800" y="838200"/>
            <a:ext cx="3238500" cy="24288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2" name="Rectangle 1"/>
          <p:cNvSpPr/>
          <p:nvPr/>
        </p:nvSpPr>
        <p:spPr>
          <a:xfrm>
            <a:off x="1371600" y="914400"/>
            <a:ext cx="5133136" cy="1754326"/>
          </a:xfrm>
          <a:prstGeom prst="rect">
            <a:avLst/>
          </a:prstGeom>
          <a:noFill/>
        </p:spPr>
        <p:txBody>
          <a:bodyPr wrap="none" lIns="91440" tIns="45720" rIns="91440" bIns="45720">
            <a:spAutoFit/>
          </a:bodyPr>
          <a:lstStyle/>
          <a:p>
            <a:pPr algn="ctr"/>
            <a:r>
              <a:rPr lang="en-US" sz="5400" b="1" cap="none" spc="0" dirty="0" smtClean="0">
                <a:ln w="17780" cmpd="sng">
                  <a:solidFill>
                    <a:schemeClr val="accent6"/>
                  </a:solidFill>
                  <a:prstDash val="solid"/>
                  <a:miter lim="800000"/>
                </a:ln>
                <a:solidFill>
                  <a:srgbClr val="CC99FF"/>
                </a:solidFill>
                <a:effectLst>
                  <a:outerShdw blurRad="50800" algn="tl" rotWithShape="0">
                    <a:srgbClr val="000000"/>
                  </a:outerShdw>
                </a:effectLst>
              </a:rPr>
              <a:t>Specialized</a:t>
            </a:r>
          </a:p>
          <a:p>
            <a:pPr algn="ctr"/>
            <a:r>
              <a:rPr lang="en-US" sz="5400" b="1" dirty="0" smtClean="0">
                <a:ln w="17780" cmpd="sng">
                  <a:solidFill>
                    <a:schemeClr val="accent6"/>
                  </a:solidFill>
                  <a:prstDash val="solid"/>
                  <a:miter lim="800000"/>
                </a:ln>
                <a:solidFill>
                  <a:srgbClr val="CC99FF"/>
                </a:solidFill>
                <a:effectLst>
                  <a:outerShdw blurRad="50800" algn="tl" rotWithShape="0">
                    <a:srgbClr val="000000"/>
                  </a:outerShdw>
                </a:effectLst>
              </a:rPr>
              <a:t>Aircraft Only</a:t>
            </a:r>
            <a:endParaRPr lang="en-US" sz="5400" b="1" cap="none" spc="0" dirty="0">
              <a:ln w="17780" cmpd="sng">
                <a:solidFill>
                  <a:schemeClr val="accent6"/>
                </a:solidFill>
                <a:prstDash val="solid"/>
                <a:miter lim="800000"/>
              </a:ln>
              <a:solidFill>
                <a:srgbClr val="CC99FF"/>
              </a:solidFill>
              <a:effectLst>
                <a:outerShdw blurRad="50800" algn="tl" rotWithShape="0">
                  <a:srgbClr val="000000"/>
                </a:outerShdw>
              </a:effectLst>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809144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51939" name="Rectangle 3"/>
          <p:cNvSpPr>
            <a:spLocks noGrp="1" noChangeArrowheads="1"/>
          </p:cNvSpPr>
          <p:nvPr>
            <p:ph type="body" idx="1"/>
          </p:nvPr>
        </p:nvSpPr>
        <p:spPr>
          <a:xfrm>
            <a:off x="457200" y="381000"/>
            <a:ext cx="8229600" cy="5715000"/>
          </a:xfrm>
        </p:spPr>
        <p:txBody>
          <a:bodyPr/>
          <a:lstStyle/>
          <a:p>
            <a:pPr eaLnBrk="1" hangingPunct="1">
              <a:defRPr/>
            </a:pPr>
            <a:r>
              <a:rPr lang="en-US" smtClean="0"/>
              <a:t>Mesosphere: Meteors burn up here</a:t>
            </a:r>
          </a:p>
        </p:txBody>
      </p:sp>
      <p:pic>
        <p:nvPicPr>
          <p:cNvPr id="280579" name="Picture 4" descr="http://www.bath.ac.uk/pr/releases/images/antarctic/noctilucent-clouds.jpg"/>
          <p:cNvPicPr>
            <a:picLocks noChangeAspect="1" noChangeArrowheads="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81000" y="1066800"/>
            <a:ext cx="8458200" cy="5356225"/>
          </a:xfrm>
          <a:prstGeom prst="rect">
            <a:avLst/>
          </a:prstGeom>
          <a:noFill/>
          <a:ln w="76200">
            <a:solidFill>
              <a:schemeClr val="accent2"/>
            </a:solidFill>
            <a:miter lim="800000"/>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280580" name="Rectangle 5"/>
          <p:cNvSpPr>
            <a:spLocks noChangeArrowheads="1"/>
          </p:cNvSpPr>
          <p:nvPr/>
        </p:nvSpPr>
        <p:spPr bwMode="auto">
          <a:xfrm>
            <a:off x="6172200" y="6629400"/>
            <a:ext cx="2743200" cy="21431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lgn="ctr">
                <a:solidFill>
                  <a:srgbClr val="000000"/>
                </a:solidFill>
                <a:miter lim="800000"/>
                <a:headEnd/>
                <a:tailEnd/>
              </a14:hiddenLine>
            </a:ext>
          </a:extLst>
        </p:spPr>
        <p:txBody>
          <a:bodyPr>
            <a:spAutoFit/>
          </a:bodyPr>
          <a:lstStyle/>
          <a:p>
            <a:pPr algn="r"/>
            <a:r>
              <a:rPr lang="en-US" sz="800" b="1"/>
              <a:t>Copyright © 2010 Ryan P. Murphy</a:t>
            </a:r>
            <a:endParaRPr lang="en-US"/>
          </a:p>
        </p:txBody>
      </p:sp>
      <p:pic>
        <p:nvPicPr>
          <p:cNvPr id="3074" name="Picture 2" descr="http://upload.wikimedia.org/wikipedia/commons/e/ed/Meteor_falling_courtesy_NASA.gif"/>
          <p:cNvPicPr>
            <a:picLocks noChangeAspect="1" noChangeArrowheads="1" noCrop="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33400" y="1219200"/>
            <a:ext cx="3238500" cy="3124200"/>
          </a:xfrm>
          <a:prstGeom prst="rect">
            <a:avLst/>
          </a:prstGeom>
          <a:noFill/>
          <a:ln w="38100">
            <a:solidFill>
              <a:schemeClr val="tx1"/>
            </a:solid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52963" name="Rectangle 3"/>
          <p:cNvSpPr>
            <a:spLocks noGrp="1" noChangeArrowheads="1"/>
          </p:cNvSpPr>
          <p:nvPr>
            <p:ph type="body" idx="1"/>
          </p:nvPr>
        </p:nvSpPr>
        <p:spPr>
          <a:xfrm>
            <a:off x="457200" y="304800"/>
            <a:ext cx="8229600" cy="5791200"/>
          </a:xfrm>
        </p:spPr>
        <p:txBody>
          <a:bodyPr/>
          <a:lstStyle/>
          <a:p>
            <a:pPr eaLnBrk="1" hangingPunct="1">
              <a:defRPr/>
            </a:pPr>
            <a:r>
              <a:rPr lang="en-US" smtClean="0"/>
              <a:t>Thermosphere: Space shuttle orbited here, Aurora borealis</a:t>
            </a:r>
          </a:p>
        </p:txBody>
      </p:sp>
      <p:pic>
        <p:nvPicPr>
          <p:cNvPr id="281603" name="Picture 4" descr="http://spaceflight.nasa.gov/gallery/images/station/crew-6/hires/iss006e18372.jpg"/>
          <p:cNvPicPr>
            <a:picLocks noChangeAspect="1" noChangeArrowheads="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81000" y="1447800"/>
            <a:ext cx="8534400" cy="5176838"/>
          </a:xfrm>
          <a:prstGeom prst="rect">
            <a:avLst/>
          </a:prstGeom>
          <a:noFill/>
          <a:ln w="76200">
            <a:solidFill>
              <a:schemeClr val="accent2"/>
            </a:solidFill>
            <a:miter lim="800000"/>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281605" name="Rectangle 6"/>
          <p:cNvSpPr>
            <a:spLocks noChangeArrowheads="1"/>
          </p:cNvSpPr>
          <p:nvPr/>
        </p:nvSpPr>
        <p:spPr bwMode="auto">
          <a:xfrm>
            <a:off x="6172200" y="6629400"/>
            <a:ext cx="2743200" cy="21431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lgn="ctr">
                <a:solidFill>
                  <a:srgbClr val="000000"/>
                </a:solidFill>
                <a:miter lim="800000"/>
                <a:headEnd/>
                <a:tailEnd/>
              </a14:hiddenLine>
            </a:ext>
          </a:extLst>
        </p:spPr>
        <p:txBody>
          <a:bodyPr>
            <a:spAutoFit/>
          </a:bodyPr>
          <a:lstStyle/>
          <a:p>
            <a:pPr algn="r"/>
            <a:r>
              <a:rPr lang="en-US" sz="800" b="1"/>
              <a:t>Copyright © 2010 Ryan P. Murphy</a:t>
            </a:r>
            <a:endParaRPr lang="en-US"/>
          </a:p>
        </p:txBody>
      </p:sp>
      <p:sp>
        <p:nvSpPr>
          <p:cNvPr id="6" name="Right Brace 5"/>
          <p:cNvSpPr/>
          <p:nvPr/>
        </p:nvSpPr>
        <p:spPr bwMode="auto">
          <a:xfrm>
            <a:off x="2971800" y="1905000"/>
            <a:ext cx="1600200" cy="1905000"/>
          </a:xfrm>
          <a:prstGeom prst="rightBrace">
            <a:avLst>
              <a:gd name="adj1" fmla="val 8333"/>
              <a:gd name="adj2" fmla="val 11034"/>
            </a:avLst>
          </a:prstGeom>
          <a:noFill/>
          <a:ln w="57150" cap="flat" cmpd="sng" algn="ctr">
            <a:solidFill>
              <a:schemeClr val="tx1"/>
            </a:solidFill>
            <a:prstDash val="solid"/>
            <a:round/>
            <a:headEnd type="none" w="med" len="med"/>
            <a:tailEnd type="none" w="med" len="med"/>
          </a:ln>
          <a:effectLst>
            <a:glow rad="228600">
              <a:srgbClr val="66FFFF">
                <a:alpha val="70000"/>
              </a:srgbClr>
            </a:glow>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
        <p:nvSpPr>
          <p:cNvPr id="7" name="TextBox 6"/>
          <p:cNvSpPr txBox="1"/>
          <p:nvPr/>
        </p:nvSpPr>
        <p:spPr>
          <a:xfrm>
            <a:off x="4553339" y="1477347"/>
            <a:ext cx="4438261" cy="1569660"/>
          </a:xfrm>
          <a:prstGeom prst="rect">
            <a:avLst/>
          </a:prstGeom>
          <a:noFill/>
        </p:spPr>
        <p:txBody>
          <a:bodyPr wrap="square" rtlCol="0">
            <a:spAutoFit/>
          </a:bodyPr>
          <a:lstStyle/>
          <a:p>
            <a:pPr algn="l"/>
            <a:r>
              <a:rPr lang="en-US" sz="2400" dirty="0" smtClean="0">
                <a:solidFill>
                  <a:srgbClr val="66FFFF"/>
                </a:solidFill>
              </a:rPr>
              <a:t>Term Ionosphere is region where solar radiation is Ionized, </a:t>
            </a:r>
            <a:r>
              <a:rPr lang="en-US" sz="2400" dirty="0" err="1" smtClean="0">
                <a:solidFill>
                  <a:srgbClr val="66FFFF"/>
                </a:solidFill>
              </a:rPr>
              <a:t>Thermo</a:t>
            </a:r>
            <a:r>
              <a:rPr lang="en-US" sz="2400" dirty="0" smtClean="0">
                <a:solidFill>
                  <a:srgbClr val="66FFFF"/>
                </a:solidFill>
              </a:rPr>
              <a:t>, </a:t>
            </a:r>
            <a:r>
              <a:rPr lang="en-US" sz="2400" dirty="0" err="1" smtClean="0">
                <a:solidFill>
                  <a:srgbClr val="66FFFF"/>
                </a:solidFill>
              </a:rPr>
              <a:t>Meso</a:t>
            </a:r>
            <a:r>
              <a:rPr lang="en-US" sz="2400" dirty="0" smtClean="0">
                <a:solidFill>
                  <a:srgbClr val="66FFFF"/>
                </a:solidFill>
              </a:rPr>
              <a:t>, and Exosphere</a:t>
            </a:r>
            <a:endParaRPr lang="en-US" sz="2400" dirty="0">
              <a:solidFill>
                <a:srgbClr val="66FFFF"/>
              </a:solidFill>
            </a:endParaRPr>
          </a:p>
        </p:txBody>
      </p:sp>
      <p:sp>
        <p:nvSpPr>
          <p:cNvPr id="3" name="Rounded Rectangle 2"/>
          <p:cNvSpPr/>
          <p:nvPr/>
        </p:nvSpPr>
        <p:spPr bwMode="auto">
          <a:xfrm>
            <a:off x="6186616" y="3200400"/>
            <a:ext cx="1981200" cy="685800"/>
          </a:xfrm>
          <a:prstGeom prst="roundRect">
            <a:avLst/>
          </a:prstGeom>
          <a:noFill/>
          <a:ln w="28575" cap="flat" cmpd="sng" algn="ctr">
            <a:solidFill>
              <a:schemeClr val="tx1"/>
            </a:solidFill>
            <a:prstDash val="solid"/>
            <a:round/>
            <a:headEnd type="none" w="med" len="med"/>
            <a:tailEnd type="none" w="med" len="med"/>
          </a:ln>
          <a:effectLst>
            <a:glow rad="228600">
              <a:srgbClr val="FFFF00">
                <a:alpha val="85000"/>
              </a:srgbClr>
            </a:glow>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pic>
        <p:nvPicPr>
          <p:cNvPr id="10" name="Picture 5" descr="http://abcotv.typepad.com/photos/uncategorized/2007/06/19/shuttle_2.jpg"/>
          <p:cNvPicPr>
            <a:picLocks noChangeAspect="1" noChangeArrowheads="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09600" y="1514417"/>
            <a:ext cx="2055813" cy="2895600"/>
          </a:xfrm>
          <a:prstGeom prst="rect">
            <a:avLst/>
          </a:prstGeom>
          <a:noFill/>
          <a:ln w="57150">
            <a:solidFill>
              <a:schemeClr val="accent2"/>
            </a:solidFill>
            <a:miter lim="800000"/>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8126705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53987" name="Rectangle 3"/>
          <p:cNvSpPr>
            <a:spLocks noGrp="1" noChangeArrowheads="1"/>
          </p:cNvSpPr>
          <p:nvPr>
            <p:ph type="body" idx="1"/>
          </p:nvPr>
        </p:nvSpPr>
        <p:spPr>
          <a:xfrm>
            <a:off x="457200" y="228600"/>
            <a:ext cx="8077200" cy="5867400"/>
          </a:xfrm>
        </p:spPr>
        <p:txBody>
          <a:bodyPr/>
          <a:lstStyle/>
          <a:p>
            <a:pPr eaLnBrk="1" hangingPunct="1">
              <a:defRPr/>
            </a:pPr>
            <a:r>
              <a:rPr lang="en-US" smtClean="0"/>
              <a:t>Exosphere: Merges with space, some satellites can be found here.</a:t>
            </a:r>
          </a:p>
        </p:txBody>
      </p:sp>
      <p:pic>
        <p:nvPicPr>
          <p:cNvPr id="282627" name="Picture 4" descr="http://www.dask.org.tr/english/want_to_know/meteorology/atmosphere/Exosphere.gif"/>
          <p:cNvPicPr>
            <a:picLocks noChangeAspect="1" noChangeArrowheads="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28600" y="1371600"/>
            <a:ext cx="8610600" cy="5248275"/>
          </a:xfrm>
          <a:prstGeom prst="rect">
            <a:avLst/>
          </a:prstGeom>
          <a:noFill/>
          <a:ln w="76200">
            <a:solidFill>
              <a:schemeClr val="accent2"/>
            </a:solidFill>
            <a:miter lim="800000"/>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282628" name="Rectangle 5"/>
          <p:cNvSpPr>
            <a:spLocks noChangeArrowheads="1"/>
          </p:cNvSpPr>
          <p:nvPr/>
        </p:nvSpPr>
        <p:spPr bwMode="auto">
          <a:xfrm>
            <a:off x="6172200" y="6629400"/>
            <a:ext cx="2743200" cy="21431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lgn="ctr">
                <a:solidFill>
                  <a:srgbClr val="000000"/>
                </a:solidFill>
                <a:miter lim="800000"/>
                <a:headEnd/>
                <a:tailEnd/>
              </a14:hiddenLine>
            </a:ext>
          </a:extLst>
        </p:spPr>
        <p:txBody>
          <a:bodyPr>
            <a:spAutoFit/>
          </a:bodyPr>
          <a:lstStyle/>
          <a:p>
            <a:pPr algn="r"/>
            <a:r>
              <a:rPr lang="en-US" sz="800" b="1"/>
              <a:t>Copyright © 2010 Ryan P. Murphy</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53987" name="Rectangle 3"/>
          <p:cNvSpPr>
            <a:spLocks noGrp="1" noChangeArrowheads="1"/>
          </p:cNvSpPr>
          <p:nvPr>
            <p:ph type="body" idx="1"/>
          </p:nvPr>
        </p:nvSpPr>
        <p:spPr>
          <a:xfrm>
            <a:off x="457200" y="228600"/>
            <a:ext cx="8077200" cy="5867400"/>
          </a:xfrm>
        </p:spPr>
        <p:txBody>
          <a:bodyPr/>
          <a:lstStyle/>
          <a:p>
            <a:pPr eaLnBrk="1" hangingPunct="1">
              <a:defRPr/>
            </a:pPr>
            <a:r>
              <a:rPr lang="en-US" smtClean="0"/>
              <a:t>Exosphere: Merges with space, some satellites can be found here.</a:t>
            </a:r>
          </a:p>
        </p:txBody>
      </p:sp>
      <p:pic>
        <p:nvPicPr>
          <p:cNvPr id="282627" name="Picture 4" descr="http://www.dask.org.tr/english/want_to_know/meteorology/atmosphere/Exosphere.gif"/>
          <p:cNvPicPr>
            <a:picLocks noChangeAspect="1" noChangeArrowheads="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28600" y="1371600"/>
            <a:ext cx="8610600" cy="5248275"/>
          </a:xfrm>
          <a:prstGeom prst="rect">
            <a:avLst/>
          </a:prstGeom>
          <a:noFill/>
          <a:ln w="76200">
            <a:solidFill>
              <a:schemeClr val="accent2"/>
            </a:solidFill>
            <a:miter lim="800000"/>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282628" name="Rectangle 5"/>
          <p:cNvSpPr>
            <a:spLocks noChangeArrowheads="1"/>
          </p:cNvSpPr>
          <p:nvPr/>
        </p:nvSpPr>
        <p:spPr bwMode="auto">
          <a:xfrm>
            <a:off x="6172200" y="6629400"/>
            <a:ext cx="2743200" cy="21431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lgn="ctr">
                <a:solidFill>
                  <a:srgbClr val="000000"/>
                </a:solidFill>
                <a:miter lim="800000"/>
                <a:headEnd/>
                <a:tailEnd/>
              </a14:hiddenLine>
            </a:ext>
          </a:extLst>
        </p:spPr>
        <p:txBody>
          <a:bodyPr>
            <a:spAutoFit/>
          </a:bodyPr>
          <a:lstStyle/>
          <a:p>
            <a:pPr algn="r"/>
            <a:r>
              <a:rPr lang="en-US" sz="800" b="1"/>
              <a:t>Copyright © 2010 Ryan P. Murphy</a:t>
            </a:r>
            <a:endParaRPr lang="en-US"/>
          </a:p>
        </p:txBody>
      </p:sp>
      <p:sp>
        <p:nvSpPr>
          <p:cNvPr id="5" name="Rounded Rectangle 4"/>
          <p:cNvSpPr/>
          <p:nvPr/>
        </p:nvSpPr>
        <p:spPr bwMode="auto">
          <a:xfrm>
            <a:off x="609600" y="5181600"/>
            <a:ext cx="8153400" cy="1066800"/>
          </a:xfrm>
          <a:prstGeom prst="roundRect">
            <a:avLst/>
          </a:prstGeom>
          <a:solidFill>
            <a:schemeClr val="accent6">
              <a:lumMod val="75000"/>
              <a:lumOff val="2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
        <p:nvSpPr>
          <p:cNvPr id="6" name="TextBox 5"/>
          <p:cNvSpPr txBox="1"/>
          <p:nvPr/>
        </p:nvSpPr>
        <p:spPr>
          <a:xfrm>
            <a:off x="762000" y="5334000"/>
            <a:ext cx="7696200" cy="707886"/>
          </a:xfrm>
          <a:prstGeom prst="rect">
            <a:avLst/>
          </a:prstGeom>
          <a:noFill/>
        </p:spPr>
        <p:txBody>
          <a:bodyPr wrap="square" rtlCol="0">
            <a:spAutoFit/>
          </a:bodyPr>
          <a:lstStyle/>
          <a:p>
            <a:pPr algn="l"/>
            <a:r>
              <a:rPr lang="en-US" sz="2000" dirty="0" smtClean="0"/>
              <a:t>Layers of the atmosphere. Learn more at… </a:t>
            </a:r>
            <a:r>
              <a:rPr lang="en-US" sz="2000" dirty="0" smtClean="0">
                <a:hlinkClick r:id="rId3"/>
              </a:rPr>
              <a:t>http://www.srh.noaa.gov/jetstream/atmos/layers.htm</a:t>
            </a:r>
            <a:endParaRPr lang="en-US" sz="2000" dirty="0"/>
          </a:p>
        </p:txBody>
      </p:sp>
      <p:sp>
        <p:nvSpPr>
          <p:cNvPr id="2" name="AutoShape 2" descr="Image result for ISS"/>
          <p:cNvSpPr>
            <a:spLocks noChangeAspect="1" noChangeArrowheads="1"/>
          </p:cNvSpPr>
          <p:nvPr/>
        </p:nvSpPr>
        <p:spPr bwMode="auto">
          <a:xfrm>
            <a:off x="155575" y="-144463"/>
            <a:ext cx="304800" cy="304801"/>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0" name="Picture 4" descr="http://upload.wikimedia.org/wikipedia/commons/0/04/International_Space_Station_after_undocking_of_STS-132.jpg"/>
          <p:cNvPicPr>
            <a:picLocks noChangeAspect="1" noChangeArrowheads="1"/>
          </p:cNvPicPr>
          <p:nvPr/>
        </p:nvPicPr>
        <p:blipFill>
          <a:blip r:embed="rId4"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60375" y="1676400"/>
            <a:ext cx="3238500" cy="2066925"/>
          </a:xfrm>
          <a:prstGeom prst="rect">
            <a:avLst/>
          </a:prstGeom>
          <a:noFill/>
          <a:ln w="28575">
            <a:solidFill>
              <a:schemeClr val="tx1"/>
            </a:solid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3" name="Rectangle 2"/>
          <p:cNvSpPr/>
          <p:nvPr/>
        </p:nvSpPr>
        <p:spPr>
          <a:xfrm>
            <a:off x="3810502" y="1371600"/>
            <a:ext cx="5181098" cy="1200329"/>
          </a:xfrm>
          <a:prstGeom prst="rect">
            <a:avLst/>
          </a:prstGeom>
          <a:noFill/>
        </p:spPr>
        <p:txBody>
          <a:bodyPr wrap="square" lIns="91440" tIns="45720" rIns="91440" bIns="45720">
            <a:spAutoFit/>
          </a:bodyPr>
          <a:lstStyle/>
          <a:p>
            <a:pPr algn="ctr"/>
            <a:r>
              <a:rPr lang="en-US" sz="36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International</a:t>
            </a:r>
          </a:p>
          <a:p>
            <a:pPr algn="ctr"/>
            <a:r>
              <a:rPr lang="en-US"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Exosphere Station </a:t>
            </a:r>
            <a:endParaRPr lang="en-US" sz="36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4" name="Rectangle 3"/>
          <p:cNvSpPr/>
          <p:nvPr/>
        </p:nvSpPr>
        <p:spPr>
          <a:xfrm>
            <a:off x="3661869" y="2448252"/>
            <a:ext cx="5136342" cy="523220"/>
          </a:xfrm>
          <a:prstGeom prst="rect">
            <a:avLst/>
          </a:prstGeom>
          <a:noFill/>
        </p:spPr>
        <p:txBody>
          <a:bodyPr wrap="none" lIns="91440" tIns="45720" rIns="91440" bIns="45720">
            <a:spAutoFit/>
          </a:bodyPr>
          <a:lstStyle/>
          <a:p>
            <a:pPr algn="ctr"/>
            <a:r>
              <a:rPr lang="en-US" sz="2800" b="1" cap="none" spc="50" dirty="0" smtClean="0">
                <a:ln w="12700" cmpd="sng">
                  <a:solidFill>
                    <a:schemeClr val="accent6">
                      <a:satMod val="120000"/>
                      <a:shade val="80000"/>
                    </a:schemeClr>
                  </a:solidFill>
                  <a:prstDash val="solid"/>
                </a:ln>
                <a:solidFill>
                  <a:srgbClr val="9999FF"/>
                </a:solidFill>
                <a:effectLst>
                  <a:glow rad="53100">
                    <a:schemeClr val="accent6">
                      <a:satMod val="180000"/>
                      <a:alpha val="30000"/>
                    </a:schemeClr>
                  </a:glow>
                </a:effectLst>
              </a:rPr>
              <a:t>(Doesn’t sound as cool)</a:t>
            </a:r>
            <a:endParaRPr lang="en-US" sz="2800" b="1" cap="none" spc="50" dirty="0">
              <a:ln w="12700" cmpd="sng">
                <a:solidFill>
                  <a:schemeClr val="accent6">
                    <a:satMod val="120000"/>
                    <a:shade val="80000"/>
                  </a:schemeClr>
                </a:solidFill>
                <a:prstDash val="solid"/>
              </a:ln>
              <a:solidFill>
                <a:srgbClr val="9999FF"/>
              </a:solidFill>
              <a:effectLst>
                <a:glow rad="53100">
                  <a:schemeClr val="accent6">
                    <a:satMod val="180000"/>
                    <a:alpha val="30000"/>
                  </a:schemeClr>
                </a:glow>
              </a:effectLst>
            </a:endParaRPr>
          </a:p>
        </p:txBody>
      </p:sp>
      <p:sp>
        <p:nvSpPr>
          <p:cNvPr id="7" name="Rectangle 6"/>
          <p:cNvSpPr/>
          <p:nvPr/>
        </p:nvSpPr>
        <p:spPr>
          <a:xfrm>
            <a:off x="1315634" y="3743325"/>
            <a:ext cx="1527982"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a:t>
            </a:r>
            <a:r>
              <a:rPr lang="en-US" sz="5400" b="1" cap="none" spc="0" dirty="0" smtClean="0">
                <a:ln w="17780" cmpd="sng">
                  <a:solidFill>
                    <a:srgbClr val="FFFFFF"/>
                  </a:solidFill>
                  <a:prstDash val="solid"/>
                  <a:miter lim="800000"/>
                </a:ln>
                <a:solidFill>
                  <a:srgbClr val="9999FF"/>
                </a:solidFill>
                <a:effectLst>
                  <a:outerShdw blurRad="50800" algn="tl" rotWithShape="0">
                    <a:srgbClr val="000000"/>
                  </a:outerShdw>
                </a:effectLst>
              </a:rPr>
              <a:t>E</a:t>
            </a: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0615285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20515" name="Picture 4" descr="http://www.fas.org/irp/imint/docs/rst/Sect14/FIG01_019.jpg"/>
          <p:cNvPicPr>
            <a:picLocks noChangeAspect="1" noChangeArrowheads="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57200" y="1524000"/>
            <a:ext cx="8458200" cy="493395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320516" name="Rectangle 5"/>
          <p:cNvSpPr>
            <a:spLocks noChangeArrowheads="1"/>
          </p:cNvSpPr>
          <p:nvPr/>
        </p:nvSpPr>
        <p:spPr bwMode="auto">
          <a:xfrm>
            <a:off x="6172200" y="6629400"/>
            <a:ext cx="2743200" cy="21431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lgn="ctr">
                <a:solidFill>
                  <a:srgbClr val="000000"/>
                </a:solidFill>
                <a:miter lim="800000"/>
                <a:headEnd/>
                <a:tailEnd/>
              </a14:hiddenLine>
            </a:ext>
          </a:extLst>
        </p:spPr>
        <p:txBody>
          <a:bodyPr>
            <a:spAutoFit/>
          </a:bodyPr>
          <a:lstStyle/>
          <a:p>
            <a:pPr algn="r"/>
            <a:r>
              <a:rPr lang="en-US" sz="800" b="1"/>
              <a:t>Copyright © 2010 Ryan P. Murphy</a:t>
            </a:r>
            <a:endParaRPr lang="en-US"/>
          </a:p>
        </p:txBody>
      </p:sp>
      <p:sp>
        <p:nvSpPr>
          <p:cNvPr id="320517" name="Rectangle 7"/>
          <p:cNvSpPr>
            <a:spLocks noChangeArrowheads="1"/>
          </p:cNvSpPr>
          <p:nvPr/>
        </p:nvSpPr>
        <p:spPr bwMode="auto">
          <a:xfrm>
            <a:off x="1219200" y="1676400"/>
            <a:ext cx="6858000" cy="4038600"/>
          </a:xfrm>
          <a:prstGeom prst="rect">
            <a:avLst/>
          </a:prstGeom>
          <a:solidFill>
            <a:srgbClr val="5F5F5F"/>
          </a:solidFill>
          <a:ln w="9525" algn="ctr">
            <a:solidFill>
              <a:srgbClr val="5F5F5F"/>
            </a:solidFill>
            <a:miter lim="800000"/>
            <a:headEnd/>
            <a:tailEnd/>
          </a:ln>
        </p:spPr>
        <p:txBody>
          <a:bodyPr wrap="none" anchor="ctr"/>
          <a:lstStyle/>
          <a:p>
            <a:endParaRPr lang="en-US"/>
          </a:p>
        </p:txBody>
      </p:sp>
      <p:sp>
        <p:nvSpPr>
          <p:cNvPr id="2" name="Rectangle 1"/>
          <p:cNvSpPr/>
          <p:nvPr/>
        </p:nvSpPr>
        <p:spPr>
          <a:xfrm>
            <a:off x="1683714" y="1956762"/>
            <a:ext cx="6005170" cy="3477875"/>
          </a:xfrm>
          <a:prstGeom prst="rect">
            <a:avLst/>
          </a:prstGeom>
          <a:noFill/>
        </p:spPr>
        <p:txBody>
          <a:bodyPr wrap="none" lIns="91440" tIns="45720" rIns="91440" bIns="45720">
            <a:spAutoFit/>
          </a:bodyPr>
          <a:lstStyle/>
          <a:p>
            <a:pPr algn="ctr"/>
            <a:r>
              <a:rPr lang="en-US" sz="4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The layers of the</a:t>
            </a:r>
          </a:p>
          <a:p>
            <a:pPr algn="ctr"/>
            <a:r>
              <a:rPr lang="en-US"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r>
              <a:rPr lang="en-US"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tmosphere </a:t>
            </a:r>
          </a:p>
          <a:p>
            <a:pPr algn="ctr"/>
            <a:r>
              <a:rPr lang="en-US"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r>
              <a:rPr lang="en-US" sz="4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re determined by</a:t>
            </a:r>
          </a:p>
          <a:p>
            <a:pPr algn="ctr"/>
            <a:r>
              <a:rPr lang="en-US"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a:t>
            </a:r>
            <a:r>
              <a:rPr lang="en-US"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emperature</a:t>
            </a:r>
          </a:p>
          <a:p>
            <a:pPr algn="ctr"/>
            <a:r>
              <a:rPr lang="en-US" sz="4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differences</a:t>
            </a:r>
            <a:endParaRPr lang="en-US" sz="4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2907264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20515" name="Picture 4" descr="http://www.fas.org/irp/imint/docs/rst/Sect14/FIG01_019.jpg"/>
          <p:cNvPicPr>
            <a:picLocks noChangeAspect="1" noChangeArrowheads="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57200" y="1524000"/>
            <a:ext cx="8458200" cy="493395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320516" name="Rectangle 5"/>
          <p:cNvSpPr>
            <a:spLocks noChangeArrowheads="1"/>
          </p:cNvSpPr>
          <p:nvPr/>
        </p:nvSpPr>
        <p:spPr bwMode="auto">
          <a:xfrm>
            <a:off x="6172200" y="6629400"/>
            <a:ext cx="2743200" cy="21431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lgn="ctr">
                <a:solidFill>
                  <a:srgbClr val="000000"/>
                </a:solidFill>
                <a:miter lim="800000"/>
                <a:headEnd/>
                <a:tailEnd/>
              </a14:hiddenLine>
            </a:ext>
          </a:extLst>
        </p:spPr>
        <p:txBody>
          <a:bodyPr>
            <a:spAutoFit/>
          </a:bodyPr>
          <a:lstStyle/>
          <a:p>
            <a:pPr algn="r"/>
            <a:r>
              <a:rPr lang="en-US" sz="800" b="1"/>
              <a:t>Copyright © 2010 Ryan P. Murphy</a:t>
            </a:r>
            <a:endParaRPr lang="en-US"/>
          </a:p>
        </p:txBody>
      </p:sp>
      <p:sp>
        <p:nvSpPr>
          <p:cNvPr id="7" name="Rectangle 6"/>
          <p:cNvSpPr/>
          <p:nvPr/>
        </p:nvSpPr>
        <p:spPr>
          <a:xfrm>
            <a:off x="1219200" y="1676400"/>
            <a:ext cx="1883850" cy="923330"/>
          </a:xfrm>
          <a:prstGeom prst="rect">
            <a:avLst/>
          </a:prstGeom>
          <a:noFill/>
        </p:spPr>
        <p:txBody>
          <a:bodyPr wrap="none" lIns="91440" tIns="45720" rIns="91440" bIns="45720">
            <a:spAutoFit/>
          </a:bodyPr>
          <a:lstStyle/>
          <a:p>
            <a:pPr algn="ctr"/>
            <a:r>
              <a:rPr lang="en-US"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Cold</a:t>
            </a: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8" name="Rectangle 7"/>
          <p:cNvSpPr/>
          <p:nvPr/>
        </p:nvSpPr>
        <p:spPr>
          <a:xfrm>
            <a:off x="6553200" y="1676400"/>
            <a:ext cx="1556837" cy="923330"/>
          </a:xfrm>
          <a:prstGeom prst="rect">
            <a:avLst/>
          </a:prstGeom>
          <a:noFill/>
        </p:spPr>
        <p:txBody>
          <a:bodyPr wrap="none" lIns="91440" tIns="45720" rIns="91440" bIns="45720">
            <a:spAutoFit/>
          </a:bodyPr>
          <a:lstStyle/>
          <a:p>
            <a:pPr algn="ctr"/>
            <a:r>
              <a:rPr lang="en-US" sz="5400" b="1" cap="none" spc="0" dirty="0" smtClean="0">
                <a:ln w="17780" cmpd="sng">
                  <a:solidFill>
                    <a:sysClr val="windowText" lastClr="000000"/>
                  </a:solidFill>
                  <a:prstDash val="solid"/>
                  <a:miter lim="800000"/>
                </a:ln>
                <a:solidFill>
                  <a:srgbClr val="FF0000"/>
                </a:solidFill>
                <a:effectLst>
                  <a:outerShdw blurRad="50800" algn="tl" rotWithShape="0">
                    <a:srgbClr val="000000"/>
                  </a:outerShdw>
                </a:effectLst>
              </a:rPr>
              <a:t>Hot</a:t>
            </a:r>
            <a:endParaRPr lang="en-US" sz="5400" b="1" cap="none" spc="0" dirty="0">
              <a:ln w="17780" cmpd="sng">
                <a:solidFill>
                  <a:sysClr val="windowText" lastClr="000000"/>
                </a:solidFill>
                <a:prstDash val="solid"/>
                <a:miter lim="800000"/>
              </a:ln>
              <a:solidFill>
                <a:srgbClr val="FF0000"/>
              </a:solidFill>
              <a:effectLst>
                <a:outerShdw blurRad="50800" algn="tl" rotWithShape="0">
                  <a:srgbClr val="000000"/>
                </a:outerShdw>
              </a:effectLst>
            </a:endParaRPr>
          </a:p>
        </p:txBody>
      </p:sp>
      <p:sp>
        <p:nvSpPr>
          <p:cNvPr id="6" name="Rectangle 5"/>
          <p:cNvSpPr/>
          <p:nvPr/>
        </p:nvSpPr>
        <p:spPr>
          <a:xfrm>
            <a:off x="2514600" y="914400"/>
            <a:ext cx="4012637" cy="1569660"/>
          </a:xfrm>
          <a:prstGeom prst="rect">
            <a:avLst/>
          </a:prstGeom>
          <a:noFill/>
        </p:spPr>
        <p:txBody>
          <a:bodyPr wrap="none" lIns="91440" tIns="45720" rIns="91440" bIns="45720">
            <a:prstTxWarp prst="textArchUp">
              <a:avLst/>
            </a:prstTxWarp>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Why?</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683" name="Rectangle 3"/>
          <p:cNvSpPr>
            <a:spLocks noGrp="1" noChangeArrowheads="1"/>
          </p:cNvSpPr>
          <p:nvPr>
            <p:ph sz="half" idx="1"/>
          </p:nvPr>
        </p:nvSpPr>
        <p:spPr>
          <a:xfrm>
            <a:off x="457200" y="0"/>
            <a:ext cx="3962400" cy="6096000"/>
          </a:xfrm>
        </p:spPr>
        <p:txBody>
          <a:bodyPr/>
          <a:lstStyle/>
          <a:p>
            <a:pPr eaLnBrk="1" hangingPunct="1">
              <a:lnSpc>
                <a:spcPct val="90000"/>
              </a:lnSpc>
            </a:pPr>
            <a:endParaRPr lang="en-US" sz="2400" dirty="0" smtClean="0"/>
          </a:p>
          <a:p>
            <a:pPr eaLnBrk="1" hangingPunct="1">
              <a:lnSpc>
                <a:spcPct val="90000"/>
              </a:lnSpc>
            </a:pPr>
            <a:r>
              <a:rPr lang="en-US" sz="2400" dirty="0" smtClean="0"/>
              <a:t>Very hot in space when sun hits you.</a:t>
            </a:r>
          </a:p>
          <a:p>
            <a:pPr eaLnBrk="1" hangingPunct="1">
              <a:lnSpc>
                <a:spcPct val="90000"/>
              </a:lnSpc>
            </a:pPr>
            <a:endParaRPr lang="en-US" sz="2400" dirty="0" smtClean="0"/>
          </a:p>
          <a:p>
            <a:pPr eaLnBrk="1" hangingPunct="1">
              <a:lnSpc>
                <a:spcPct val="90000"/>
              </a:lnSpc>
            </a:pPr>
            <a:r>
              <a:rPr lang="en-US" sz="2400" dirty="0" smtClean="0"/>
              <a:t>Gets colder again with few air molecules as you go toward space</a:t>
            </a:r>
          </a:p>
          <a:p>
            <a:pPr eaLnBrk="1" hangingPunct="1">
              <a:lnSpc>
                <a:spcPct val="90000"/>
              </a:lnSpc>
            </a:pPr>
            <a:endParaRPr lang="en-US" sz="2400" dirty="0" smtClean="0"/>
          </a:p>
          <a:p>
            <a:pPr eaLnBrk="1" hangingPunct="1">
              <a:lnSpc>
                <a:spcPct val="90000"/>
              </a:lnSpc>
            </a:pPr>
            <a:r>
              <a:rPr lang="en-US" sz="2400" dirty="0" smtClean="0"/>
              <a:t>Gets warmer in stratosphere because suns radiation is strong because not blocked out.</a:t>
            </a:r>
          </a:p>
          <a:p>
            <a:pPr eaLnBrk="1" hangingPunct="1">
              <a:lnSpc>
                <a:spcPct val="90000"/>
              </a:lnSpc>
            </a:pPr>
            <a:endParaRPr lang="en-US" sz="2400" dirty="0" smtClean="0"/>
          </a:p>
          <a:p>
            <a:pPr eaLnBrk="1" hangingPunct="1">
              <a:lnSpc>
                <a:spcPct val="90000"/>
              </a:lnSpc>
            </a:pPr>
            <a:r>
              <a:rPr lang="en-US" sz="2400" dirty="0" smtClean="0"/>
              <a:t>As you go up Mt. Everest there is less air particles so it gets colder.</a:t>
            </a:r>
          </a:p>
        </p:txBody>
      </p:sp>
      <p:sp>
        <p:nvSpPr>
          <p:cNvPr id="327684" name="Rectangle 4"/>
          <p:cNvSpPr>
            <a:spLocks noGrp="1" noChangeArrowheads="1"/>
          </p:cNvSpPr>
          <p:nvPr>
            <p:ph sz="half" idx="2"/>
          </p:nvPr>
        </p:nvSpPr>
        <p:spPr/>
        <p:txBody>
          <a:bodyPr/>
          <a:lstStyle/>
          <a:p>
            <a:pPr eaLnBrk="1" hangingPunct="1">
              <a:lnSpc>
                <a:spcPct val="90000"/>
              </a:lnSpc>
            </a:pPr>
            <a:endParaRPr lang="en-US" smtClean="0"/>
          </a:p>
        </p:txBody>
      </p:sp>
      <p:pic>
        <p:nvPicPr>
          <p:cNvPr id="327685" name="Picture 5" descr="http://www.fas.org/irp/imint/docs/rst/Sect14/FIG01_019.jpg"/>
          <p:cNvPicPr>
            <a:picLocks noChangeAspect="1" noChangeArrowheads="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572000" y="228600"/>
            <a:ext cx="4572000" cy="63246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327686" name="Line 6"/>
          <p:cNvSpPr>
            <a:spLocks noChangeShapeType="1"/>
          </p:cNvSpPr>
          <p:nvPr/>
        </p:nvSpPr>
        <p:spPr bwMode="auto">
          <a:xfrm flipH="1" flipV="1">
            <a:off x="228600" y="457200"/>
            <a:ext cx="76200" cy="5638800"/>
          </a:xfrm>
          <a:prstGeom prst="line">
            <a:avLst/>
          </a:prstGeom>
          <a:noFill/>
          <a:ln w="76200">
            <a:solidFill>
              <a:schemeClr val="tx1"/>
            </a:solidFill>
            <a:round/>
            <a:headEnd/>
            <a:tailEnd type="triangle" w="med" len="me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none" anchor="ctr"/>
          <a:lstStyle/>
          <a:p>
            <a:endParaRPr lang="en-US"/>
          </a:p>
        </p:txBody>
      </p:sp>
      <p:sp>
        <p:nvSpPr>
          <p:cNvPr id="327687" name="Rectangle 7"/>
          <p:cNvSpPr>
            <a:spLocks noChangeArrowheads="1"/>
          </p:cNvSpPr>
          <p:nvPr/>
        </p:nvSpPr>
        <p:spPr bwMode="auto">
          <a:xfrm>
            <a:off x="762000" y="381000"/>
            <a:ext cx="3505200" cy="762000"/>
          </a:xfrm>
          <a:prstGeom prst="rect">
            <a:avLst/>
          </a:prstGeom>
          <a:solidFill>
            <a:schemeClr val="bg1"/>
          </a:solidFill>
          <a:ln w="9525" algn="ctr">
            <a:solidFill>
              <a:schemeClr val="tx1"/>
            </a:solidFill>
            <a:miter lim="800000"/>
            <a:headEnd/>
            <a:tailEnd/>
          </a:ln>
          <a:effectLst>
            <a:glow rad="215900">
              <a:srgbClr val="9966FF"/>
            </a:glow>
          </a:effectLst>
        </p:spPr>
        <p:txBody>
          <a:bodyPr wrap="none" anchor="ctr"/>
          <a:lstStyle/>
          <a:p>
            <a:endParaRPr lang="en-US"/>
          </a:p>
        </p:txBody>
      </p:sp>
      <p:sp>
        <p:nvSpPr>
          <p:cNvPr id="327691" name="Rectangle 11"/>
          <p:cNvSpPr>
            <a:spLocks noChangeArrowheads="1"/>
          </p:cNvSpPr>
          <p:nvPr/>
        </p:nvSpPr>
        <p:spPr bwMode="auto">
          <a:xfrm>
            <a:off x="6172200" y="6629400"/>
            <a:ext cx="2743200" cy="21431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lgn="ctr">
                <a:solidFill>
                  <a:srgbClr val="000000"/>
                </a:solidFill>
                <a:miter lim="800000"/>
                <a:headEnd/>
                <a:tailEnd/>
              </a14:hiddenLine>
            </a:ext>
          </a:extLst>
        </p:spPr>
        <p:txBody>
          <a:bodyPr>
            <a:spAutoFit/>
          </a:bodyPr>
          <a:lstStyle/>
          <a:p>
            <a:pPr algn="r"/>
            <a:r>
              <a:rPr lang="en-US" sz="800" b="1"/>
              <a:t>Copyright © 2010 Ryan P. Murphy</a:t>
            </a:r>
            <a:endParaRPr lang="en-US"/>
          </a:p>
        </p:txBody>
      </p:sp>
      <p:sp>
        <p:nvSpPr>
          <p:cNvPr id="3" name="Rectangle 2"/>
          <p:cNvSpPr/>
          <p:nvPr/>
        </p:nvSpPr>
        <p:spPr>
          <a:xfrm>
            <a:off x="1684710" y="2667000"/>
            <a:ext cx="1885453" cy="461665"/>
          </a:xfrm>
          <a:prstGeom prst="rect">
            <a:avLst/>
          </a:prstGeom>
        </p:spPr>
        <p:txBody>
          <a:bodyPr wrap="none">
            <a:spAutoFit/>
          </a:bodyPr>
          <a:lstStyle/>
          <a:p>
            <a:r>
              <a:rPr lang="en-US" sz="2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new layer</a:t>
            </a:r>
          </a:p>
        </p:txBody>
      </p:sp>
      <p:sp>
        <p:nvSpPr>
          <p:cNvPr id="4" name="Rectangle 3"/>
          <p:cNvSpPr/>
          <p:nvPr/>
        </p:nvSpPr>
        <p:spPr>
          <a:xfrm>
            <a:off x="1713739" y="4477657"/>
            <a:ext cx="1885452" cy="461665"/>
          </a:xfrm>
          <a:prstGeom prst="rect">
            <a:avLst/>
          </a:prstGeom>
        </p:spPr>
        <p:txBody>
          <a:bodyPr wrap="none">
            <a:spAutoFit/>
          </a:bodyPr>
          <a:lstStyle/>
          <a:p>
            <a:r>
              <a:rPr lang="en-US" sz="2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new layer</a:t>
            </a:r>
          </a:p>
        </p:txBody>
      </p:sp>
      <p:sp>
        <p:nvSpPr>
          <p:cNvPr id="14" name="Rounded Rectangle 13"/>
          <p:cNvSpPr/>
          <p:nvPr/>
        </p:nvSpPr>
        <p:spPr bwMode="auto">
          <a:xfrm>
            <a:off x="7315200" y="1295400"/>
            <a:ext cx="1295400" cy="454967"/>
          </a:xfrm>
          <a:prstGeom prst="roundRect">
            <a:avLst/>
          </a:prstGeom>
          <a:noFill/>
          <a:ln w="57150" cap="flat" cmpd="sng" algn="ctr">
            <a:solidFill>
              <a:schemeClr val="accent1">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
        <p:nvSpPr>
          <p:cNvPr id="2" name="Rectangle 1"/>
          <p:cNvSpPr/>
          <p:nvPr/>
        </p:nvSpPr>
        <p:spPr>
          <a:xfrm>
            <a:off x="1571873" y="1143000"/>
            <a:ext cx="1885453" cy="461665"/>
          </a:xfrm>
          <a:prstGeom prst="rect">
            <a:avLst/>
          </a:prstGeom>
        </p:spPr>
        <p:txBody>
          <a:bodyPr wrap="none">
            <a:spAutoFit/>
          </a:bodyPr>
          <a:lstStyle/>
          <a:p>
            <a:r>
              <a:rPr lang="en-US" sz="2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new layer</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0267739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1796143"/>
            <a:ext cx="9144000" cy="5029200"/>
          </a:xfrm>
          <a:prstGeom prst="rect">
            <a:avLst/>
          </a:prstGeom>
          <a:noFill/>
          <a:ln w="9525" algn="ctr">
            <a:noFill/>
            <a:miter lim="800000"/>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4" name="Rectangle 3"/>
          <p:cNvSpPr/>
          <p:nvPr/>
        </p:nvSpPr>
        <p:spPr>
          <a:xfrm>
            <a:off x="228600" y="1295400"/>
            <a:ext cx="8686800" cy="3046988"/>
          </a:xfrm>
          <a:prstGeom prst="rect">
            <a:avLst/>
          </a:prstGeom>
        </p:spPr>
        <p:txBody>
          <a:bodyPr wrap="square">
            <a:spAutoFit/>
          </a:bodyPr>
          <a:lstStyle/>
          <a:p>
            <a:r>
              <a:rPr lang="en-US" dirty="0" smtClean="0"/>
              <a:t>Objective: Describe and illustrate the layers of Earth’s atmosphere (ESS-M-A11)</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6586201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683" name="Rectangle 3"/>
          <p:cNvSpPr>
            <a:spLocks noGrp="1" noChangeArrowheads="1"/>
          </p:cNvSpPr>
          <p:nvPr>
            <p:ph sz="half" idx="1"/>
          </p:nvPr>
        </p:nvSpPr>
        <p:spPr>
          <a:xfrm>
            <a:off x="457200" y="0"/>
            <a:ext cx="3962400" cy="6096000"/>
          </a:xfrm>
        </p:spPr>
        <p:txBody>
          <a:bodyPr/>
          <a:lstStyle/>
          <a:p>
            <a:pPr eaLnBrk="1" hangingPunct="1">
              <a:lnSpc>
                <a:spcPct val="90000"/>
              </a:lnSpc>
            </a:pPr>
            <a:endParaRPr lang="en-US" sz="2400" dirty="0" smtClean="0"/>
          </a:p>
          <a:p>
            <a:pPr eaLnBrk="1" hangingPunct="1">
              <a:lnSpc>
                <a:spcPct val="90000"/>
              </a:lnSpc>
            </a:pPr>
            <a:r>
              <a:rPr lang="en-US" sz="2400" dirty="0" smtClean="0">
                <a:solidFill>
                  <a:srgbClr val="FFFF00"/>
                </a:solidFill>
              </a:rPr>
              <a:t>Very hot in space when the suns rays hit you.</a:t>
            </a:r>
          </a:p>
          <a:p>
            <a:pPr eaLnBrk="1" hangingPunct="1">
              <a:lnSpc>
                <a:spcPct val="90000"/>
              </a:lnSpc>
            </a:pPr>
            <a:endParaRPr lang="en-US" sz="2400" dirty="0" smtClean="0"/>
          </a:p>
          <a:p>
            <a:pPr eaLnBrk="1" hangingPunct="1">
              <a:lnSpc>
                <a:spcPct val="90000"/>
              </a:lnSpc>
            </a:pPr>
            <a:r>
              <a:rPr lang="en-US" sz="2400" dirty="0" smtClean="0"/>
              <a:t>Gets colder again with few air molecules as you go toward space</a:t>
            </a:r>
          </a:p>
          <a:p>
            <a:pPr eaLnBrk="1" hangingPunct="1">
              <a:lnSpc>
                <a:spcPct val="90000"/>
              </a:lnSpc>
            </a:pPr>
            <a:endParaRPr lang="en-US" sz="2400" dirty="0" smtClean="0"/>
          </a:p>
          <a:p>
            <a:pPr eaLnBrk="1" hangingPunct="1">
              <a:lnSpc>
                <a:spcPct val="90000"/>
              </a:lnSpc>
            </a:pPr>
            <a:r>
              <a:rPr lang="en-US" sz="2400" dirty="0" smtClean="0"/>
              <a:t>Gets warmer in stratosphere because suns radiation is strong because not blocked out.</a:t>
            </a:r>
          </a:p>
          <a:p>
            <a:pPr eaLnBrk="1" hangingPunct="1">
              <a:lnSpc>
                <a:spcPct val="90000"/>
              </a:lnSpc>
            </a:pPr>
            <a:endParaRPr lang="en-US" sz="2400" dirty="0" smtClean="0"/>
          </a:p>
          <a:p>
            <a:pPr eaLnBrk="1" hangingPunct="1">
              <a:lnSpc>
                <a:spcPct val="90000"/>
              </a:lnSpc>
            </a:pPr>
            <a:r>
              <a:rPr lang="en-US" sz="2400" dirty="0" smtClean="0"/>
              <a:t>As you go up Mt. Everest there is less air particles so it gets colder.</a:t>
            </a:r>
          </a:p>
        </p:txBody>
      </p:sp>
      <p:sp>
        <p:nvSpPr>
          <p:cNvPr id="327684" name="Rectangle 4"/>
          <p:cNvSpPr>
            <a:spLocks noGrp="1" noChangeArrowheads="1"/>
          </p:cNvSpPr>
          <p:nvPr>
            <p:ph sz="half" idx="2"/>
          </p:nvPr>
        </p:nvSpPr>
        <p:spPr/>
        <p:txBody>
          <a:bodyPr/>
          <a:lstStyle/>
          <a:p>
            <a:pPr eaLnBrk="1" hangingPunct="1">
              <a:lnSpc>
                <a:spcPct val="90000"/>
              </a:lnSpc>
            </a:pPr>
            <a:endParaRPr lang="en-US" smtClean="0"/>
          </a:p>
        </p:txBody>
      </p:sp>
      <p:pic>
        <p:nvPicPr>
          <p:cNvPr id="327685" name="Picture 5" descr="http://www.fas.org/irp/imint/docs/rst/Sect14/FIG01_019.jpg"/>
          <p:cNvPicPr>
            <a:picLocks noChangeAspect="1" noChangeArrowheads="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572000" y="228600"/>
            <a:ext cx="4572000" cy="63246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327686" name="Line 6"/>
          <p:cNvSpPr>
            <a:spLocks noChangeShapeType="1"/>
          </p:cNvSpPr>
          <p:nvPr/>
        </p:nvSpPr>
        <p:spPr bwMode="auto">
          <a:xfrm flipH="1" flipV="1">
            <a:off x="228600" y="457200"/>
            <a:ext cx="76200" cy="5638800"/>
          </a:xfrm>
          <a:prstGeom prst="line">
            <a:avLst/>
          </a:prstGeom>
          <a:noFill/>
          <a:ln w="76200">
            <a:solidFill>
              <a:schemeClr val="tx1"/>
            </a:solidFill>
            <a:round/>
            <a:headEnd/>
            <a:tailEnd type="triangle" w="med" len="me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none" anchor="ctr"/>
          <a:lstStyle/>
          <a:p>
            <a:endParaRPr lang="en-US"/>
          </a:p>
        </p:txBody>
      </p:sp>
      <p:sp>
        <p:nvSpPr>
          <p:cNvPr id="327691" name="Rectangle 11"/>
          <p:cNvSpPr>
            <a:spLocks noChangeArrowheads="1"/>
          </p:cNvSpPr>
          <p:nvPr/>
        </p:nvSpPr>
        <p:spPr bwMode="auto">
          <a:xfrm>
            <a:off x="6172200" y="6629400"/>
            <a:ext cx="2743200" cy="21431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lgn="ctr">
                <a:solidFill>
                  <a:srgbClr val="000000"/>
                </a:solidFill>
                <a:miter lim="800000"/>
                <a:headEnd/>
                <a:tailEnd/>
              </a14:hiddenLine>
            </a:ext>
          </a:extLst>
        </p:spPr>
        <p:txBody>
          <a:bodyPr>
            <a:spAutoFit/>
          </a:bodyPr>
          <a:lstStyle/>
          <a:p>
            <a:pPr algn="r"/>
            <a:r>
              <a:rPr lang="en-US" sz="800" b="1"/>
              <a:t>Copyright © 2010 Ryan P. Murphy</a:t>
            </a:r>
            <a:endParaRPr lang="en-US"/>
          </a:p>
        </p:txBody>
      </p:sp>
      <p:sp>
        <p:nvSpPr>
          <p:cNvPr id="3" name="Rectangle 2"/>
          <p:cNvSpPr/>
          <p:nvPr/>
        </p:nvSpPr>
        <p:spPr>
          <a:xfrm>
            <a:off x="1684710" y="2667000"/>
            <a:ext cx="1885453" cy="461665"/>
          </a:xfrm>
          <a:prstGeom prst="rect">
            <a:avLst/>
          </a:prstGeom>
        </p:spPr>
        <p:txBody>
          <a:bodyPr wrap="none">
            <a:spAutoFit/>
          </a:bodyPr>
          <a:lstStyle/>
          <a:p>
            <a:r>
              <a:rPr lang="en-US" sz="2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new layer</a:t>
            </a:r>
          </a:p>
        </p:txBody>
      </p:sp>
      <p:sp>
        <p:nvSpPr>
          <p:cNvPr id="4" name="Rectangle 3"/>
          <p:cNvSpPr/>
          <p:nvPr/>
        </p:nvSpPr>
        <p:spPr>
          <a:xfrm>
            <a:off x="1713739" y="4477657"/>
            <a:ext cx="1885452" cy="461665"/>
          </a:xfrm>
          <a:prstGeom prst="rect">
            <a:avLst/>
          </a:prstGeom>
        </p:spPr>
        <p:txBody>
          <a:bodyPr wrap="none">
            <a:spAutoFit/>
          </a:bodyPr>
          <a:lstStyle/>
          <a:p>
            <a:r>
              <a:rPr lang="en-US" sz="2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new layer</a:t>
            </a:r>
          </a:p>
        </p:txBody>
      </p:sp>
      <p:sp>
        <p:nvSpPr>
          <p:cNvPr id="14" name="Rounded Rectangle 13"/>
          <p:cNvSpPr/>
          <p:nvPr/>
        </p:nvSpPr>
        <p:spPr bwMode="auto">
          <a:xfrm>
            <a:off x="7315200" y="1295400"/>
            <a:ext cx="1295400" cy="454967"/>
          </a:xfrm>
          <a:prstGeom prst="roundRect">
            <a:avLst/>
          </a:prstGeom>
          <a:noFill/>
          <a:ln w="57150" cap="flat" cmpd="sng" algn="ctr">
            <a:solidFill>
              <a:schemeClr val="accent1">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
        <p:nvSpPr>
          <p:cNvPr id="2" name="Rectangle 1"/>
          <p:cNvSpPr/>
          <p:nvPr/>
        </p:nvSpPr>
        <p:spPr>
          <a:xfrm>
            <a:off x="1571873" y="1143000"/>
            <a:ext cx="1885453" cy="461665"/>
          </a:xfrm>
          <a:prstGeom prst="rect">
            <a:avLst/>
          </a:prstGeom>
        </p:spPr>
        <p:txBody>
          <a:bodyPr wrap="none">
            <a:spAutoFit/>
          </a:bodyPr>
          <a:lstStyle/>
          <a:p>
            <a:r>
              <a:rPr lang="en-US" sz="2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new layer</a:t>
            </a:r>
          </a:p>
        </p:txBody>
      </p:sp>
      <p:pic>
        <p:nvPicPr>
          <p:cNvPr id="4098" name="Picture 2" descr="http://legacy-www.swpc.noaa.gov/primer/primer_graphics/Sun.png"/>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705350" y="304800"/>
            <a:ext cx="4210050" cy="6172200"/>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1488765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9026" name="Picture 4" descr="http://titanium.sb.umd.umich.edu/apache2-default/dblawson/courses/c134/earth-atmosphere.jpg"/>
          <p:cNvPicPr>
            <a:picLocks noChangeAspect="1" noChangeArrowheads="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1143000"/>
            <a:ext cx="9144000" cy="57150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29027" name="Line 5"/>
          <p:cNvSpPr>
            <a:spLocks noChangeShapeType="1"/>
          </p:cNvSpPr>
          <p:nvPr/>
        </p:nvSpPr>
        <p:spPr bwMode="auto">
          <a:xfrm flipV="1">
            <a:off x="0" y="2590800"/>
            <a:ext cx="9372600" cy="838200"/>
          </a:xfrm>
          <a:prstGeom prst="line">
            <a:avLst/>
          </a:prstGeom>
          <a:noFill/>
          <a:ln w="9525">
            <a:solidFill>
              <a:srgbClr val="FFFF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none" anchor="ctr"/>
          <a:lstStyle/>
          <a:p>
            <a:endParaRPr lang="en-US"/>
          </a:p>
        </p:txBody>
      </p:sp>
      <p:sp>
        <p:nvSpPr>
          <p:cNvPr id="129028" name="Line 7"/>
          <p:cNvSpPr>
            <a:spLocks noChangeShapeType="1"/>
          </p:cNvSpPr>
          <p:nvPr/>
        </p:nvSpPr>
        <p:spPr bwMode="auto">
          <a:xfrm flipV="1">
            <a:off x="0" y="2438400"/>
            <a:ext cx="9296400" cy="838200"/>
          </a:xfrm>
          <a:prstGeom prst="line">
            <a:avLst/>
          </a:prstGeom>
          <a:noFill/>
          <a:ln w="9525">
            <a:solidFill>
              <a:srgbClr val="FFFF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none" anchor="ctr"/>
          <a:lstStyle/>
          <a:p>
            <a:endParaRPr lang="en-US"/>
          </a:p>
        </p:txBody>
      </p:sp>
      <p:sp>
        <p:nvSpPr>
          <p:cNvPr id="5" name="TextBox 4"/>
          <p:cNvSpPr txBox="1"/>
          <p:nvPr/>
        </p:nvSpPr>
        <p:spPr>
          <a:xfrm>
            <a:off x="576895" y="1066800"/>
            <a:ext cx="7957505" cy="1200329"/>
          </a:xfrm>
          <a:prstGeom prst="rect">
            <a:avLst/>
          </a:prstGeom>
          <a:noFill/>
        </p:spPr>
        <p:txBody>
          <a:bodyPr wrap="square" rtlCol="0">
            <a:spAutoFit/>
          </a:bodyPr>
          <a:lstStyle/>
          <a:p>
            <a:r>
              <a:rPr lang="en-US" sz="3600" dirty="0" smtClean="0"/>
              <a:t>Atmosphere: The thin layer of gases surrounding Earth.</a:t>
            </a:r>
            <a:endParaRPr lang="en-US" sz="3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4146" name="Rectangle 3"/>
          <p:cNvSpPr>
            <a:spLocks noGrp="1" noChangeArrowheads="1"/>
          </p:cNvSpPr>
          <p:nvPr>
            <p:ph idx="4294967295"/>
          </p:nvPr>
        </p:nvSpPr>
        <p:spPr>
          <a:xfrm>
            <a:off x="457200" y="228600"/>
            <a:ext cx="8229600" cy="5867400"/>
          </a:xfrm>
        </p:spPr>
        <p:txBody>
          <a:bodyPr/>
          <a:lstStyle/>
          <a:p>
            <a:pPr eaLnBrk="1" hangingPunct="1"/>
            <a:r>
              <a:rPr lang="en-US" smtClean="0">
                <a:solidFill>
                  <a:schemeClr val="hlink"/>
                </a:solidFill>
              </a:rPr>
              <a:t>Atmos – </a:t>
            </a:r>
            <a:r>
              <a:rPr lang="en-US" smtClean="0">
                <a:solidFill>
                  <a:srgbClr val="00FFFF"/>
                </a:solidFill>
              </a:rPr>
              <a:t>vapor </a:t>
            </a:r>
            <a:r>
              <a:rPr lang="en-US" smtClean="0">
                <a:solidFill>
                  <a:schemeClr val="hlink"/>
                </a:solidFill>
              </a:rPr>
              <a:t>      </a:t>
            </a:r>
            <a:r>
              <a:rPr lang="en-US" smtClean="0">
                <a:solidFill>
                  <a:srgbClr val="99FF99"/>
                </a:solidFill>
              </a:rPr>
              <a:t>Sphairia - </a:t>
            </a:r>
            <a:r>
              <a:rPr lang="en-US" smtClean="0">
                <a:solidFill>
                  <a:srgbClr val="6666FF"/>
                </a:solidFill>
              </a:rPr>
              <a:t>ball</a:t>
            </a:r>
          </a:p>
        </p:txBody>
      </p:sp>
      <p:pic>
        <p:nvPicPr>
          <p:cNvPr id="134147" name="Picture 4"/>
          <p:cNvPicPr>
            <a:picLocks noChangeAspect="1" noChangeArrowheads="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419600" y="1219200"/>
            <a:ext cx="4495800" cy="5029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34148" name="Picture 5"/>
          <p:cNvPicPr>
            <a:picLocks noChangeAspect="1" noChangeArrowheads="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52400" y="1219200"/>
            <a:ext cx="4114800" cy="505936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134149" name="Rectangle 6"/>
          <p:cNvSpPr>
            <a:spLocks noChangeArrowheads="1"/>
          </p:cNvSpPr>
          <p:nvPr/>
        </p:nvSpPr>
        <p:spPr bwMode="auto">
          <a:xfrm>
            <a:off x="6172200" y="6629400"/>
            <a:ext cx="2743200" cy="21431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lgn="ctr">
                <a:solidFill>
                  <a:srgbClr val="000000"/>
                </a:solidFill>
                <a:miter lim="800000"/>
                <a:headEnd/>
                <a:tailEnd/>
              </a14:hiddenLine>
            </a:ext>
          </a:extLst>
        </p:spPr>
        <p:txBody>
          <a:bodyPr>
            <a:spAutoFit/>
          </a:bodyPr>
          <a:lstStyle/>
          <a:p>
            <a:pPr algn="r"/>
            <a:r>
              <a:rPr lang="en-US" sz="800" b="1"/>
              <a:t>Copyright © 2010 Ryan P. Murphy</a:t>
            </a:r>
            <a:endParaRPr lang="en-US"/>
          </a:p>
        </p:txBody>
      </p:sp>
      <p:pic>
        <p:nvPicPr>
          <p:cNvPr id="6" name="Picture 5"/>
          <p:cNvPicPr>
            <a:picLocks noChangeAspect="1" noChangeArrowheads="1"/>
          </p:cNvPicPr>
          <p:nvPr/>
        </p:nvPicPr>
        <p:blipFill>
          <a:blip r:embed="rId4"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714500" y="1524000"/>
            <a:ext cx="5410200" cy="4610100"/>
          </a:xfrm>
          <a:prstGeom prst="ellipse">
            <a:avLst/>
          </a:prstGeom>
          <a:ln w="38100" algn="ctr">
            <a:solidFill>
              <a:srgbClr val="66FFFF"/>
            </a:solidFill>
            <a:miter lim="800000"/>
            <a:headEnd/>
            <a:tailEnd/>
          </a:ln>
          <a:effectLst>
            <a:glow rad="228600">
              <a:schemeClr val="accent1">
                <a:satMod val="175000"/>
                <a:alpha val="40000"/>
              </a:schemeClr>
            </a:glow>
            <a:outerShdw dist="35921" dir="2700000" algn="ctr" rotWithShape="0">
              <a:schemeClr val="bg2"/>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Lst>
        </p:spPr>
      </p:pic>
      <p:sp>
        <p:nvSpPr>
          <p:cNvPr id="2" name="Rectangle 1"/>
          <p:cNvSpPr/>
          <p:nvPr/>
        </p:nvSpPr>
        <p:spPr>
          <a:xfrm>
            <a:off x="1905000" y="2743200"/>
            <a:ext cx="5105400" cy="1547575"/>
          </a:xfrm>
          <a:prstGeom prst="rect">
            <a:avLst/>
          </a:prstGeom>
          <a:noFill/>
        </p:spPr>
        <p:txBody>
          <a:bodyPr wrap="none" lIns="91440" tIns="45720" rIns="91440" bIns="45720">
            <a:prstTxWarp prst="textInflateTop">
              <a:avLst/>
            </a:prstTxWarp>
            <a:spAutoFit/>
          </a:bodyPr>
          <a:lstStyle/>
          <a:p>
            <a:pPr algn="ctr"/>
            <a:r>
              <a:rPr lang="en-US" sz="4000" b="1" cap="none" spc="0" dirty="0" smtClean="0">
                <a:ln w="28575" cmpd="sng">
                  <a:solidFill>
                    <a:schemeClr val="bg1">
                      <a:alpha val="55000"/>
                    </a:schemeClr>
                  </a:solidFill>
                  <a:prstDash val="solid"/>
                </a:ln>
                <a:solidFill>
                  <a:schemeClr val="accent1">
                    <a:lumMod val="20000"/>
                    <a:lumOff val="80000"/>
                  </a:schemeClr>
                </a:solidFill>
                <a:effectLst>
                  <a:innerShdw blurRad="101600" dist="76200" dir="5400000">
                    <a:schemeClr val="accent1">
                      <a:satMod val="190000"/>
                      <a:tint val="100000"/>
                      <a:alpha val="74000"/>
                    </a:schemeClr>
                  </a:innerShdw>
                </a:effectLst>
              </a:rPr>
              <a:t>Atmosphere</a:t>
            </a:r>
          </a:p>
          <a:p>
            <a:pPr algn="ctr"/>
            <a:r>
              <a:rPr lang="en-US" sz="4000" b="1" cap="none" spc="0" dirty="0" smtClean="0">
                <a:ln w="28575" cmpd="sng">
                  <a:solidFill>
                    <a:schemeClr val="bg1">
                      <a:alpha val="55000"/>
                    </a:schemeClr>
                  </a:solidFill>
                  <a:prstDash val="solid"/>
                </a:ln>
                <a:solidFill>
                  <a:schemeClr val="accent1">
                    <a:lumMod val="20000"/>
                    <a:lumOff val="80000"/>
                  </a:schemeClr>
                </a:solidFill>
                <a:effectLst>
                  <a:innerShdw blurRad="101600" dist="76200" dir="5400000">
                    <a:schemeClr val="accent1">
                      <a:satMod val="190000"/>
                      <a:tint val="100000"/>
                      <a:alpha val="74000"/>
                    </a:schemeClr>
                  </a:innerShdw>
                </a:effectLst>
              </a:rPr>
              <a:t>“Ball of </a:t>
            </a:r>
            <a:r>
              <a:rPr lang="en-US" sz="4000" b="1" dirty="0" smtClean="0">
                <a:ln w="28575" cmpd="sng">
                  <a:solidFill>
                    <a:schemeClr val="bg1">
                      <a:alpha val="55000"/>
                    </a:schemeClr>
                  </a:solidFill>
                  <a:prstDash val="solid"/>
                </a:ln>
                <a:solidFill>
                  <a:schemeClr val="accent1">
                    <a:lumMod val="20000"/>
                    <a:lumOff val="80000"/>
                  </a:schemeClr>
                </a:solidFill>
                <a:effectLst>
                  <a:innerShdw blurRad="101600" dist="76200" dir="5400000">
                    <a:schemeClr val="accent1">
                      <a:satMod val="190000"/>
                      <a:tint val="100000"/>
                      <a:alpha val="74000"/>
                    </a:schemeClr>
                  </a:innerShdw>
                </a:effectLst>
              </a:rPr>
              <a:t>Vapor”</a:t>
            </a:r>
            <a:endParaRPr lang="en-US" sz="4000" b="1" cap="none" spc="0" dirty="0">
              <a:ln w="28575" cmpd="sng">
                <a:solidFill>
                  <a:schemeClr val="bg1">
                    <a:alpha val="55000"/>
                  </a:schemeClr>
                </a:solidFill>
                <a:prstDash val="solid"/>
              </a:ln>
              <a:solidFill>
                <a:schemeClr val="accent1">
                  <a:lumMod val="20000"/>
                  <a:lumOff val="80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781800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8"/>
          <p:cNvPicPr>
            <a:picLocks noChangeAspect="1" noChangeArrowheads="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9144000" cy="7043763"/>
          </a:xfrm>
          <a:prstGeom prst="rect">
            <a:avLst/>
          </a:prstGeom>
          <a:noFill/>
          <a:ln w="76200">
            <a:noFill/>
            <a:miter lim="800000"/>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3" name="Rectangle 2"/>
          <p:cNvSpPr/>
          <p:nvPr/>
        </p:nvSpPr>
        <p:spPr>
          <a:xfrm>
            <a:off x="685800" y="2133600"/>
            <a:ext cx="8001000" cy="523220"/>
          </a:xfrm>
          <a:prstGeom prst="rect">
            <a:avLst/>
          </a:prstGeom>
          <a:noFill/>
        </p:spPr>
        <p:txBody>
          <a:bodyPr wrap="none" lIns="91440" tIns="45720" rIns="91440" bIns="45720">
            <a:prstTxWarp prst="textArchUp">
              <a:avLst/>
            </a:prstTxWarp>
            <a:spAutoFit/>
          </a:bodyPr>
          <a:lstStyle/>
          <a:p>
            <a:pPr algn="ctr"/>
            <a:r>
              <a:rPr lang="en-US" sz="6000" b="1" cap="none" spc="0" dirty="0" smtClean="0">
                <a:ln w="17780" cmpd="sng">
                  <a:solidFill>
                    <a:schemeClr val="accent1">
                      <a:tint val="3000"/>
                    </a:schemeClr>
                  </a:solidFill>
                  <a:prstDash val="solid"/>
                  <a:miter lim="800000"/>
                </a:ln>
                <a:solidFill>
                  <a:srgbClr val="FFFF00"/>
                </a:solidFill>
                <a:effectLst>
                  <a:outerShdw blurRad="55000" dist="50800" dir="5400000" algn="tl">
                    <a:srgbClr val="000000">
                      <a:alpha val="33000"/>
                    </a:srgbClr>
                  </a:outerShdw>
                </a:effectLst>
              </a:rPr>
              <a:t>Thin and vulnerable to change</a:t>
            </a:r>
            <a:endParaRPr lang="en-US" sz="6000" b="1" cap="none" spc="0" dirty="0">
              <a:ln w="17780" cmpd="sng">
                <a:solidFill>
                  <a:schemeClr val="accent1">
                    <a:tint val="3000"/>
                  </a:schemeClr>
                </a:solidFill>
                <a:prstDash val="solid"/>
                <a:miter lim="800000"/>
              </a:ln>
              <a:solidFill>
                <a:srgbClr val="FFFF00"/>
              </a:solidFill>
              <a:effectLst>
                <a:outerShdw blurRad="55000" dist="50800" dir="5400000" algn="tl">
                  <a:srgbClr val="000000">
                    <a:alpha val="33000"/>
                  </a:srgbClr>
                </a:outerShdw>
              </a:effectLst>
            </a:endParaRPr>
          </a:p>
        </p:txBody>
      </p:sp>
      <p:sp>
        <p:nvSpPr>
          <p:cNvPr id="4" name="Rectangle 3"/>
          <p:cNvSpPr/>
          <p:nvPr/>
        </p:nvSpPr>
        <p:spPr bwMode="auto">
          <a:xfrm>
            <a:off x="0" y="-1"/>
            <a:ext cx="9220200" cy="7043763"/>
          </a:xfrm>
          <a:prstGeom prst="rect">
            <a:avLst/>
          </a:prstGeom>
          <a:noFill/>
          <a:ln w="9525" cap="flat" cmpd="sng" algn="ctr">
            <a:solidFill>
              <a:schemeClr val="tx1"/>
            </a:solidFill>
            <a:prstDash val="solid"/>
            <a:round/>
            <a:headEnd type="none" w="med" len="med"/>
            <a:tailEnd type="none" w="med" len="med"/>
          </a:ln>
          <a:effectLst>
            <a:glow rad="228600">
              <a:srgbClr val="FFFF00">
                <a:alpha val="87000"/>
              </a:srgbClr>
            </a:glow>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5964498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Earth’s atmosphere made off?</a:t>
            </a:r>
            <a:endParaRPr lang="en-US" dirty="0"/>
          </a:p>
        </p:txBody>
      </p:sp>
      <p:pic>
        <p:nvPicPr>
          <p:cNvPr id="4" name="Picture 3" descr="Screen Shot 2015-04-26 at 7.00.00 PM.png"/>
          <p:cNvPicPr>
            <a:picLocks noChangeAspect="1"/>
          </p:cNvPicPr>
          <p:nvPr/>
        </p:nvPicPr>
        <p:blipFill>
          <a:blip r:embed="rId2"/>
          <a:stretch>
            <a:fillRect/>
          </a:stretch>
        </p:blipFill>
        <p:spPr>
          <a:xfrm>
            <a:off x="1562100" y="1272810"/>
            <a:ext cx="6019800" cy="54102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48867" name="Rectangle 3"/>
          <p:cNvSpPr>
            <a:spLocks noGrp="1" noChangeArrowheads="1"/>
          </p:cNvSpPr>
          <p:nvPr>
            <p:ph type="body" idx="1"/>
          </p:nvPr>
        </p:nvSpPr>
        <p:spPr>
          <a:xfrm>
            <a:off x="457200" y="381000"/>
            <a:ext cx="8229600" cy="5715000"/>
          </a:xfrm>
        </p:spPr>
        <p:txBody>
          <a:bodyPr/>
          <a:lstStyle/>
          <a:p>
            <a:pPr eaLnBrk="1" hangingPunct="1">
              <a:defRPr/>
            </a:pPr>
            <a:r>
              <a:rPr lang="en-US" smtClean="0"/>
              <a:t>Title: Layers of the Atmosphere </a:t>
            </a:r>
          </a:p>
          <a:p>
            <a:pPr lvl="1" eaLnBrk="1" hangingPunct="1">
              <a:defRPr/>
            </a:pPr>
            <a:r>
              <a:rPr lang="en-US" smtClean="0"/>
              <a:t>Spread these 5 bullets out over a page. Draw relevant things after titling layer.-</a:t>
            </a:r>
          </a:p>
          <a:p>
            <a:pPr lvl="2" eaLnBrk="1" hangingPunct="1">
              <a:defRPr/>
            </a:pPr>
            <a:r>
              <a:rPr lang="en-US" smtClean="0"/>
              <a:t>-</a:t>
            </a:r>
          </a:p>
          <a:p>
            <a:pPr lvl="2" eaLnBrk="1" hangingPunct="1">
              <a:defRPr/>
            </a:pPr>
            <a:r>
              <a:rPr lang="en-US" smtClean="0"/>
              <a:t>-</a:t>
            </a:r>
          </a:p>
          <a:p>
            <a:pPr lvl="2" eaLnBrk="1" hangingPunct="1">
              <a:defRPr/>
            </a:pPr>
            <a:r>
              <a:rPr lang="en-US" smtClean="0"/>
              <a:t>-</a:t>
            </a:r>
          </a:p>
          <a:p>
            <a:pPr lvl="2" eaLnBrk="1" hangingPunct="1">
              <a:defRPr/>
            </a:pPr>
            <a:r>
              <a:rPr lang="en-US" smtClean="0"/>
              <a:t>-</a:t>
            </a:r>
          </a:p>
          <a:p>
            <a:pPr lvl="2" eaLnBrk="1" hangingPunct="1">
              <a:defRPr/>
            </a:pPr>
            <a:r>
              <a:rPr lang="en-US" smtClean="0"/>
              <a:t>-</a:t>
            </a:r>
          </a:p>
        </p:txBody>
      </p:sp>
      <p:sp>
        <p:nvSpPr>
          <p:cNvPr id="273411" name="Rectangle 5"/>
          <p:cNvSpPr>
            <a:spLocks noChangeArrowheads="1"/>
          </p:cNvSpPr>
          <p:nvPr/>
        </p:nvSpPr>
        <p:spPr bwMode="auto">
          <a:xfrm>
            <a:off x="1219200" y="990600"/>
            <a:ext cx="7467600" cy="914400"/>
          </a:xfrm>
          <a:prstGeom prst="rect">
            <a:avLst/>
          </a:prstGeom>
          <a:solidFill>
            <a:schemeClr val="accent2"/>
          </a:solidFill>
          <a:ln w="9525" algn="ctr">
            <a:solidFill>
              <a:schemeClr val="tx1"/>
            </a:solidFill>
            <a:miter lim="800000"/>
            <a:headEnd/>
            <a:tailEnd/>
          </a:ln>
        </p:spPr>
        <p:txBody>
          <a:bodyPr wrap="none" anchor="ctr"/>
          <a:lstStyle/>
          <a:p>
            <a:endParaRPr lang="en-US"/>
          </a:p>
        </p:txBody>
      </p:sp>
      <p:sp>
        <p:nvSpPr>
          <p:cNvPr id="273412" name="Rectangle 6"/>
          <p:cNvSpPr>
            <a:spLocks noChangeArrowheads="1"/>
          </p:cNvSpPr>
          <p:nvPr/>
        </p:nvSpPr>
        <p:spPr bwMode="auto">
          <a:xfrm>
            <a:off x="6172200" y="6629400"/>
            <a:ext cx="2743200" cy="21431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lgn="ctr">
                <a:solidFill>
                  <a:srgbClr val="000000"/>
                </a:solidFill>
                <a:miter lim="800000"/>
                <a:headEnd/>
                <a:tailEnd/>
              </a14:hiddenLine>
            </a:ext>
          </a:extLst>
        </p:spPr>
        <p:txBody>
          <a:bodyPr>
            <a:spAutoFit/>
          </a:bodyPr>
          <a:lstStyle/>
          <a:p>
            <a:pPr algn="r"/>
            <a:r>
              <a:rPr lang="en-US" sz="800" b="1"/>
              <a:t>Copyright © 2010 Ryan P. Murphy</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3651" name="Rectangle 3"/>
          <p:cNvSpPr>
            <a:spLocks noGrp="1" noChangeArrowheads="1"/>
          </p:cNvSpPr>
          <p:nvPr>
            <p:ph type="body" idx="1"/>
          </p:nvPr>
        </p:nvSpPr>
        <p:spPr>
          <a:xfrm>
            <a:off x="457200" y="381000"/>
            <a:ext cx="8229600" cy="5715000"/>
          </a:xfrm>
        </p:spPr>
        <p:txBody>
          <a:bodyPr/>
          <a:lstStyle/>
          <a:p>
            <a:pPr eaLnBrk="1" hangingPunct="1">
              <a:defRPr/>
            </a:pPr>
            <a:r>
              <a:rPr lang="en-US" smtClean="0"/>
              <a:t>Title: Layers of the Atmosphere </a:t>
            </a:r>
          </a:p>
          <a:p>
            <a:pPr lvl="1" eaLnBrk="1" hangingPunct="1">
              <a:defRPr/>
            </a:pPr>
            <a:r>
              <a:rPr lang="en-US" smtClean="0"/>
              <a:t>Spread these 5 bullets out over a page. Draw relevant things after titling layer.-</a:t>
            </a:r>
          </a:p>
          <a:p>
            <a:pPr lvl="2" eaLnBrk="1" hangingPunct="1">
              <a:defRPr/>
            </a:pPr>
            <a:r>
              <a:rPr lang="en-US" smtClean="0"/>
              <a:t>-</a:t>
            </a:r>
          </a:p>
          <a:p>
            <a:pPr lvl="2" eaLnBrk="1" hangingPunct="1">
              <a:defRPr/>
            </a:pPr>
            <a:r>
              <a:rPr lang="en-US" smtClean="0"/>
              <a:t>-</a:t>
            </a:r>
          </a:p>
          <a:p>
            <a:pPr lvl="2" eaLnBrk="1" hangingPunct="1">
              <a:defRPr/>
            </a:pPr>
            <a:r>
              <a:rPr lang="en-US" smtClean="0"/>
              <a:t>-</a:t>
            </a:r>
          </a:p>
          <a:p>
            <a:pPr lvl="2" eaLnBrk="1" hangingPunct="1">
              <a:defRPr/>
            </a:pPr>
            <a:r>
              <a:rPr lang="en-US" smtClean="0"/>
              <a:t>-</a:t>
            </a:r>
          </a:p>
          <a:p>
            <a:pPr lvl="2" eaLnBrk="1" hangingPunct="1">
              <a:defRPr/>
            </a:pPr>
            <a:r>
              <a:rPr lang="en-US" smtClean="0"/>
              <a:t>-</a:t>
            </a:r>
          </a:p>
        </p:txBody>
      </p:sp>
      <p:sp>
        <p:nvSpPr>
          <p:cNvPr id="276483" name="Rectangle 5"/>
          <p:cNvSpPr>
            <a:spLocks noChangeArrowheads="1"/>
          </p:cNvSpPr>
          <p:nvPr/>
        </p:nvSpPr>
        <p:spPr bwMode="auto">
          <a:xfrm>
            <a:off x="6172200" y="6629400"/>
            <a:ext cx="2743200" cy="21431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lgn="ctr">
                <a:solidFill>
                  <a:srgbClr val="000000"/>
                </a:solidFill>
                <a:miter lim="800000"/>
                <a:headEnd/>
                <a:tailEnd/>
              </a14:hiddenLine>
            </a:ext>
          </a:extLst>
        </p:spPr>
        <p:txBody>
          <a:bodyPr>
            <a:spAutoFit/>
          </a:bodyPr>
          <a:lstStyle/>
          <a:p>
            <a:pPr algn="r"/>
            <a:r>
              <a:rPr lang="en-US" sz="800" b="1"/>
              <a:t>Copyright © 2010 Ryan P. Murphy</a:t>
            </a:r>
            <a:endParaRPr lang="en-US"/>
          </a:p>
        </p:txBody>
      </p:sp>
      <p:pic>
        <p:nvPicPr>
          <p:cNvPr id="4" name="Picture 7"/>
          <p:cNvPicPr>
            <a:picLocks noChangeAspect="1" noChangeArrowheads="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590800" y="1981200"/>
            <a:ext cx="4729285" cy="4419600"/>
          </a:xfrm>
          <a:prstGeom prst="rect">
            <a:avLst/>
          </a:prstGeom>
          <a:noFill/>
          <a:ln w="76200">
            <a:solidFill>
              <a:schemeClr val="accent2"/>
            </a:solidFill>
            <a:miter lim="800000"/>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2" name="Oval 1"/>
          <p:cNvSpPr/>
          <p:nvPr/>
        </p:nvSpPr>
        <p:spPr bwMode="auto">
          <a:xfrm>
            <a:off x="3276600" y="2819400"/>
            <a:ext cx="152400" cy="152400"/>
          </a:xfrm>
          <a:prstGeom prst="ellipse">
            <a:avLst/>
          </a:prstGeom>
          <a:solidFill>
            <a:schemeClr val="accent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
        <p:nvSpPr>
          <p:cNvPr id="6" name="Oval 5"/>
          <p:cNvSpPr/>
          <p:nvPr/>
        </p:nvSpPr>
        <p:spPr bwMode="auto">
          <a:xfrm>
            <a:off x="3304592" y="3505200"/>
            <a:ext cx="152400" cy="152400"/>
          </a:xfrm>
          <a:prstGeom prst="ellipse">
            <a:avLst/>
          </a:prstGeom>
          <a:solidFill>
            <a:schemeClr val="accent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1" i="0" u="none" strike="noStrike" cap="none" normalizeH="0" baseline="0" dirty="0" smtClean="0">
              <a:ln>
                <a:noFill/>
              </a:ln>
              <a:solidFill>
                <a:schemeClr val="tx1"/>
              </a:solidFill>
              <a:effectLst/>
              <a:latin typeface="Verdana" pitchFamily="34" charset="0"/>
            </a:endParaRPr>
          </a:p>
        </p:txBody>
      </p:sp>
      <p:sp>
        <p:nvSpPr>
          <p:cNvPr id="7" name="Oval 6"/>
          <p:cNvSpPr/>
          <p:nvPr/>
        </p:nvSpPr>
        <p:spPr bwMode="auto">
          <a:xfrm>
            <a:off x="3304592" y="4267200"/>
            <a:ext cx="152400" cy="152400"/>
          </a:xfrm>
          <a:prstGeom prst="ellipse">
            <a:avLst/>
          </a:prstGeom>
          <a:solidFill>
            <a:schemeClr val="accent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1" i="0" u="none" strike="noStrike" cap="none" normalizeH="0" baseline="0" dirty="0" smtClean="0">
              <a:ln>
                <a:noFill/>
              </a:ln>
              <a:solidFill>
                <a:schemeClr val="tx1"/>
              </a:solidFill>
              <a:effectLst/>
              <a:latin typeface="Verdana" pitchFamily="34" charset="0"/>
            </a:endParaRPr>
          </a:p>
        </p:txBody>
      </p:sp>
      <p:sp>
        <p:nvSpPr>
          <p:cNvPr id="8" name="Oval 7"/>
          <p:cNvSpPr/>
          <p:nvPr/>
        </p:nvSpPr>
        <p:spPr bwMode="auto">
          <a:xfrm>
            <a:off x="3276600" y="5105400"/>
            <a:ext cx="152400" cy="152400"/>
          </a:xfrm>
          <a:prstGeom prst="ellipse">
            <a:avLst/>
          </a:prstGeom>
          <a:solidFill>
            <a:schemeClr val="accent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1" i="0" u="none" strike="noStrike" cap="none" normalizeH="0" baseline="0" dirty="0" smtClean="0">
              <a:ln>
                <a:noFill/>
              </a:ln>
              <a:solidFill>
                <a:schemeClr val="tx1"/>
              </a:solidFill>
              <a:effectLst/>
              <a:latin typeface="Verdana" pitchFamily="34" charset="0"/>
            </a:endParaRPr>
          </a:p>
        </p:txBody>
      </p:sp>
      <p:sp>
        <p:nvSpPr>
          <p:cNvPr id="9" name="Oval 8"/>
          <p:cNvSpPr/>
          <p:nvPr/>
        </p:nvSpPr>
        <p:spPr bwMode="auto">
          <a:xfrm>
            <a:off x="3276600" y="5973147"/>
            <a:ext cx="152400" cy="152400"/>
          </a:xfrm>
          <a:prstGeom prst="ellipse">
            <a:avLst/>
          </a:prstGeom>
          <a:solidFill>
            <a:schemeClr val="accent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1" i="0" u="none" strike="noStrike" cap="none" normalizeH="0" baseline="0" dirty="0" smtClean="0">
              <a:ln>
                <a:noFill/>
              </a:ln>
              <a:solidFill>
                <a:schemeClr val="tx1"/>
              </a:solidFill>
              <a:effectLst/>
              <a:latin typeface="Verdana"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4675" name="Rectangle 3"/>
          <p:cNvSpPr>
            <a:spLocks noGrp="1" noChangeArrowheads="1"/>
          </p:cNvSpPr>
          <p:nvPr>
            <p:ph type="body" idx="1"/>
          </p:nvPr>
        </p:nvSpPr>
        <p:spPr>
          <a:xfrm>
            <a:off x="457200" y="381000"/>
            <a:ext cx="8229600" cy="5715000"/>
          </a:xfrm>
        </p:spPr>
        <p:txBody>
          <a:bodyPr/>
          <a:lstStyle/>
          <a:p>
            <a:pPr eaLnBrk="1" hangingPunct="1">
              <a:defRPr/>
            </a:pPr>
            <a:r>
              <a:rPr lang="en-US" dirty="0" smtClean="0"/>
              <a:t>Title: Layers of the Atmosphere </a:t>
            </a:r>
          </a:p>
          <a:p>
            <a:pPr lvl="1" eaLnBrk="1" hangingPunct="1">
              <a:defRPr/>
            </a:pPr>
            <a:r>
              <a:rPr lang="en-US" dirty="0" smtClean="0"/>
              <a:t>Spread these 5 bullets out over a page. Draw relevant things after titling layer.-</a:t>
            </a:r>
          </a:p>
          <a:p>
            <a:pPr lvl="2" eaLnBrk="1" hangingPunct="1">
              <a:defRPr/>
            </a:pPr>
            <a:r>
              <a:rPr lang="en-US" dirty="0" smtClean="0"/>
              <a:t>-</a:t>
            </a:r>
          </a:p>
          <a:p>
            <a:pPr lvl="2" eaLnBrk="1" hangingPunct="1">
              <a:defRPr/>
            </a:pPr>
            <a:r>
              <a:rPr lang="en-US" dirty="0" smtClean="0"/>
              <a:t>-</a:t>
            </a:r>
          </a:p>
          <a:p>
            <a:pPr lvl="2" eaLnBrk="1" hangingPunct="1">
              <a:defRPr/>
            </a:pPr>
            <a:r>
              <a:rPr lang="en-US" dirty="0" smtClean="0"/>
              <a:t>-</a:t>
            </a:r>
          </a:p>
          <a:p>
            <a:pPr lvl="2" eaLnBrk="1" hangingPunct="1">
              <a:defRPr/>
            </a:pPr>
            <a:r>
              <a:rPr lang="en-US" dirty="0" smtClean="0"/>
              <a:t>-</a:t>
            </a:r>
          </a:p>
          <a:p>
            <a:pPr lvl="2" eaLnBrk="1" hangingPunct="1">
              <a:defRPr/>
            </a:pPr>
            <a:r>
              <a:rPr lang="en-US" dirty="0" smtClean="0"/>
              <a:t>- </a:t>
            </a:r>
            <a:r>
              <a:rPr lang="en-US" dirty="0" smtClean="0">
                <a:solidFill>
                  <a:srgbClr val="FFFF00"/>
                </a:solidFill>
              </a:rPr>
              <a:t>Troposphere</a:t>
            </a:r>
          </a:p>
        </p:txBody>
      </p:sp>
      <p:sp>
        <p:nvSpPr>
          <p:cNvPr id="277507" name="Rectangle 4"/>
          <p:cNvSpPr>
            <a:spLocks noChangeArrowheads="1"/>
          </p:cNvSpPr>
          <p:nvPr/>
        </p:nvSpPr>
        <p:spPr bwMode="auto">
          <a:xfrm>
            <a:off x="6172200" y="6629400"/>
            <a:ext cx="2743200" cy="21431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lgn="ctr">
                <a:solidFill>
                  <a:srgbClr val="000000"/>
                </a:solidFill>
                <a:miter lim="800000"/>
                <a:headEnd/>
                <a:tailEnd/>
              </a14:hiddenLine>
            </a:ext>
          </a:extLst>
        </p:spPr>
        <p:txBody>
          <a:bodyPr>
            <a:spAutoFit/>
          </a:bodyPr>
          <a:lstStyle/>
          <a:p>
            <a:pPr algn="r"/>
            <a:r>
              <a:rPr lang="en-US" sz="800" b="1"/>
              <a:t>Copyright © 2010 Ryan P. Murphy</a:t>
            </a:r>
            <a:endParaRPr lang="en-US"/>
          </a:p>
        </p:txBody>
      </p:sp>
      <p:sp>
        <p:nvSpPr>
          <p:cNvPr id="2" name="TextBox 1"/>
          <p:cNvSpPr txBox="1"/>
          <p:nvPr/>
        </p:nvSpPr>
        <p:spPr>
          <a:xfrm>
            <a:off x="580571" y="4013200"/>
            <a:ext cx="7239000" cy="523220"/>
          </a:xfrm>
          <a:prstGeom prst="rect">
            <a:avLst/>
          </a:prstGeom>
          <a:noFill/>
        </p:spPr>
        <p:txBody>
          <a:bodyPr wrap="square" rtlCol="0">
            <a:spAutoFit/>
          </a:bodyPr>
          <a:lstStyle/>
          <a:p>
            <a:r>
              <a:rPr lang="en-US" sz="2800" dirty="0" smtClean="0"/>
              <a:t>Layers determined by temperature</a:t>
            </a:r>
            <a:endParaRPr lang="en-US" sz="2800"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60839973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ISPRING_RESOURCE_PATHS_HASH_PRESENTER" val="b3e973705267ffbb4e57d9381034239baf6c6337"/>
</p:tagLst>
</file>

<file path=ppt/theme/theme1.xml><?xml version="1.0" encoding="utf-8"?>
<a:theme xmlns:a="http://schemas.openxmlformats.org/drawingml/2006/main" name="Curtain Call">
  <a:themeElements>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fontScheme name="Curtain Cal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Curtain Call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Curtain Call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Curtain Call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Curtain Call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Curtain Call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Curtain Call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Curtain Call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Curtain Call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
      <a:clrScheme name="Curtain Call 10">
        <a:dk1>
          <a:srgbClr val="080808"/>
        </a:dk1>
        <a:lt1>
          <a:srgbClr val="FFFFFF"/>
        </a:lt1>
        <a:dk2>
          <a:srgbClr val="1C1C1C"/>
        </a:dk2>
        <a:lt2>
          <a:srgbClr val="FFFFFF"/>
        </a:lt2>
        <a:accent1>
          <a:srgbClr val="666699"/>
        </a:accent1>
        <a:accent2>
          <a:srgbClr val="3366CC"/>
        </a:accent2>
        <a:accent3>
          <a:srgbClr val="ABABAB"/>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Curtain Call 11">
        <a:dk1>
          <a:srgbClr val="080808"/>
        </a:dk1>
        <a:lt1>
          <a:srgbClr val="FFFFFF"/>
        </a:lt1>
        <a:dk2>
          <a:srgbClr val="111111"/>
        </a:dk2>
        <a:lt2>
          <a:srgbClr val="FFFFFF"/>
        </a:lt2>
        <a:accent1>
          <a:srgbClr val="666699"/>
        </a:accent1>
        <a:accent2>
          <a:srgbClr val="3366CC"/>
        </a:accent2>
        <a:accent3>
          <a:srgbClr val="AAAAAA"/>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Curtain Call 12">
        <a:dk1>
          <a:srgbClr val="663300"/>
        </a:dk1>
        <a:lt1>
          <a:srgbClr val="FFFFFF"/>
        </a:lt1>
        <a:dk2>
          <a:srgbClr val="663300"/>
        </a:dk2>
        <a:lt2>
          <a:srgbClr val="DBBD71"/>
        </a:lt2>
        <a:accent1>
          <a:srgbClr val="F8A500"/>
        </a:accent1>
        <a:accent2>
          <a:srgbClr val="808000"/>
        </a:accent2>
        <a:accent3>
          <a:srgbClr val="B8AD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4025</TotalTime>
  <Words>598</Words>
  <Application>Microsoft Macintosh PowerPoint</Application>
  <PresentationFormat>On-screen Show (4:3)</PresentationFormat>
  <Paragraphs>101</Paragraphs>
  <Slides>20</Slides>
  <Notes>0</Notes>
  <HiddenSlides>0</HiddenSlides>
  <MMClips>0</MMClips>
  <ScaleCrop>false</ScaleCrop>
  <HeadingPairs>
    <vt:vector size="4" baseType="variant">
      <vt:variant>
        <vt:lpstr>Design Template</vt:lpstr>
      </vt:variant>
      <vt:variant>
        <vt:i4>2</vt:i4>
      </vt:variant>
      <vt:variant>
        <vt:lpstr>Slide Titles</vt:lpstr>
      </vt:variant>
      <vt:variant>
        <vt:i4>20</vt:i4>
      </vt:variant>
    </vt:vector>
  </HeadingPairs>
  <TitlesOfParts>
    <vt:vector size="22" baseType="lpstr">
      <vt:lpstr>Curtain Call</vt:lpstr>
      <vt:lpstr>Default Design</vt:lpstr>
      <vt:lpstr>Slide 1</vt:lpstr>
      <vt:lpstr>Slide 2</vt:lpstr>
      <vt:lpstr>Slide 3</vt:lpstr>
      <vt:lpstr>Slide 4</vt:lpstr>
      <vt:lpstr>Slide 5</vt:lpstr>
      <vt:lpstr>What is Earth’s atmosphere made off?</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Caterina Braun</cp:lastModifiedBy>
  <cp:revision>134</cp:revision>
  <dcterms:created xsi:type="dcterms:W3CDTF">2017-02-02T02:29:16Z</dcterms:created>
  <dcterms:modified xsi:type="dcterms:W3CDTF">2017-02-02T02:30:54Z</dcterms:modified>
</cp:coreProperties>
</file>